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414" r:id="rId3"/>
    <p:sldId id="2146847393" r:id="rId4"/>
    <p:sldId id="2146847376" r:id="rId5"/>
    <p:sldId id="2146847389" r:id="rId6"/>
    <p:sldId id="2146847391" r:id="rId7"/>
    <p:sldId id="2146847392" r:id="rId8"/>
    <p:sldId id="2146847390" r:id="rId9"/>
    <p:sldId id="214684735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78A3C6-4169-4F72-A725-BBEE093775CA}">
          <p14:sldIdLst>
            <p14:sldId id="257"/>
            <p14:sldId id="414"/>
            <p14:sldId id="2146847393"/>
            <p14:sldId id="2146847376"/>
            <p14:sldId id="2146847389"/>
            <p14:sldId id="2146847391"/>
            <p14:sldId id="2146847392"/>
            <p14:sldId id="2146847390"/>
            <p14:sldId id="214684735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DAF165-E68A-3DBD-85D0-ECF6F5D71FBE}" name="Green, Vanessa" initials="GV" userId="S::vanessa.green31@optum.com::650d4e1d-dfa4-4918-aefe-92332bef18a0" providerId="AD"/>
  <p188:author id="{E677D0DD-F8CF-9C0B-3F54-8432EA40DEAD}" name="Kaczanowski, Peter J" initials="KPJ" userId="S::peter.kaczanowski@optum.com::0de347fe-ef32-48e6-a836-38c68cdc2b8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49" autoAdjust="0"/>
    <p:restoredTop sz="97364" autoAdjust="0"/>
  </p:normalViewPr>
  <p:slideViewPr>
    <p:cSldViewPr snapToGrid="0" showGuides="1">
      <p:cViewPr varScale="1">
        <p:scale>
          <a:sx n="80" d="100"/>
          <a:sy n="80" d="100"/>
        </p:scale>
        <p:origin x="336" y="4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17" d="100"/>
          <a:sy n="117" d="100"/>
        </p:scale>
        <p:origin x="502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19F032-53C1-4EE3-9E67-4B8CDE8C71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0F4F1F5-4CAA-4EE9-86E4-08109754C1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25276F-4347-4A77-8779-25794A5FA3F1}" type="datetimeFigureOut">
              <a:rPr lang="en-US" smtClean="0"/>
              <a:t>5/1/2024</a:t>
            </a:fld>
            <a:endParaRPr lang="en-US" dirty="0"/>
          </a:p>
        </p:txBody>
      </p:sp>
      <p:sp>
        <p:nvSpPr>
          <p:cNvPr id="4" name="Footer Placeholder 3">
            <a:extLst>
              <a:ext uri="{FF2B5EF4-FFF2-40B4-BE49-F238E27FC236}">
                <a16:creationId xmlns:a16="http://schemas.microsoft.com/office/drawing/2014/main" id="{5CEF2806-7C9E-4564-812D-E429CAC3FB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7F9D17-42B3-4D87-99EA-88FFB2D9DAA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FF870-1514-40BF-9921-34C59D16DE59}" type="slidenum">
              <a:rPr lang="en-US" smtClean="0"/>
              <a:t>‹#›</a:t>
            </a:fld>
            <a:endParaRPr lang="en-US" dirty="0"/>
          </a:p>
        </p:txBody>
      </p:sp>
    </p:spTree>
    <p:extLst>
      <p:ext uri="{BB962C8B-B14F-4D97-AF65-F5344CB8AC3E}">
        <p14:creationId xmlns:p14="http://schemas.microsoft.com/office/powerpoint/2010/main" val="283757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2CE62-7DAD-4D46-9C44-FB8B2B29EAD6}" type="datetimeFigureOut">
              <a:rPr lang="en-US" smtClean="0"/>
              <a:t>5/1/2024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6350" cap="rnd">
            <a:solidFill>
              <a:schemeClr val="accent1"/>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E816B-EE8A-4A59-BF27-832760D86835}" type="slidenum">
              <a:rPr lang="en-US" smtClean="0"/>
              <a:t>‹#›</a:t>
            </a:fld>
            <a:endParaRPr lang="en-US" dirty="0"/>
          </a:p>
        </p:txBody>
      </p:sp>
    </p:spTree>
    <p:extLst>
      <p:ext uri="{BB962C8B-B14F-4D97-AF65-F5344CB8AC3E}">
        <p14:creationId xmlns:p14="http://schemas.microsoft.com/office/powerpoint/2010/main" val="409684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ASAM is the only required LOCG to be used (SUD providers), the rest are what OPTUM will use in determining medical necessity</a:t>
            </a:r>
          </a:p>
          <a:p>
            <a:r>
              <a:rPr lang="en-US" dirty="0"/>
              <a:t>LOCGs are independently determined by professional organizations, not created by Optum</a:t>
            </a:r>
          </a:p>
          <a:p>
            <a:r>
              <a:rPr lang="en-US" dirty="0"/>
              <a:t>Evidence based</a:t>
            </a:r>
          </a:p>
          <a:p>
            <a:endParaRPr lang="en-US" dirty="0"/>
          </a:p>
          <a:p>
            <a:r>
              <a:rPr lang="en-US" dirty="0"/>
              <a:t>Review LOCGs on slide</a:t>
            </a:r>
          </a:p>
          <a:p>
            <a:r>
              <a:rPr lang="en-US" dirty="0"/>
              <a:t>Important to utilize the tool based on age and if there is SUD</a:t>
            </a:r>
          </a:p>
        </p:txBody>
      </p:sp>
      <p:sp>
        <p:nvSpPr>
          <p:cNvPr id="4" name="Slide Number Placeholder 3"/>
          <p:cNvSpPr>
            <a:spLocks noGrp="1"/>
          </p:cNvSpPr>
          <p:nvPr>
            <p:ph type="sldNum" sz="quarter" idx="5"/>
          </p:nvPr>
        </p:nvSpPr>
        <p:spPr/>
        <p:txBody>
          <a:bodyPr/>
          <a:lstStyle/>
          <a:p>
            <a:fld id="{2D5E816B-EE8A-4A59-BF27-832760D86835}" type="slidenum">
              <a:rPr lang="en-US" smtClean="0"/>
              <a:t>2</a:t>
            </a:fld>
            <a:endParaRPr lang="en-US" dirty="0"/>
          </a:p>
        </p:txBody>
      </p:sp>
    </p:spTree>
    <p:extLst>
      <p:ext uri="{BB962C8B-B14F-4D97-AF65-F5344CB8AC3E}">
        <p14:creationId xmlns:p14="http://schemas.microsoft.com/office/powerpoint/2010/main" val="219412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a:t>
            </a:r>
            <a:r>
              <a:rPr lang="en-US" dirty="0" err="1"/>
              <a:t>DETAILS</a:t>
            </a:r>
            <a:r>
              <a:rPr lang="en-US" dirty="0"/>
              <a:t> DETAILS!!! </a:t>
            </a:r>
          </a:p>
          <a:p>
            <a:r>
              <a:rPr lang="en-US" dirty="0"/>
              <a:t>Paint the picture for the CA. If you were reviewing a SA, what would you need to know? </a:t>
            </a:r>
          </a:p>
        </p:txBody>
      </p:sp>
      <p:sp>
        <p:nvSpPr>
          <p:cNvPr id="4" name="Slide Number Placeholder 3"/>
          <p:cNvSpPr>
            <a:spLocks noGrp="1"/>
          </p:cNvSpPr>
          <p:nvPr>
            <p:ph type="sldNum" sz="quarter" idx="5"/>
          </p:nvPr>
        </p:nvSpPr>
        <p:spPr/>
        <p:txBody>
          <a:bodyPr/>
          <a:lstStyle/>
          <a:p>
            <a:fld id="{2D5E816B-EE8A-4A59-BF27-832760D86835}" type="slidenum">
              <a:rPr lang="en-US" smtClean="0"/>
              <a:t>4</a:t>
            </a:fld>
            <a:endParaRPr lang="en-US" dirty="0"/>
          </a:p>
        </p:txBody>
      </p:sp>
    </p:spTree>
    <p:extLst>
      <p:ext uri="{BB962C8B-B14F-4D97-AF65-F5344CB8AC3E}">
        <p14:creationId xmlns:p14="http://schemas.microsoft.com/office/powerpoint/2010/main" val="4233229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tmp"/><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310477-1515-4A0A-A5E0-880E71B4E025}"/>
              </a:ext>
              <a:ext uri="{C183D7F6-B498-43B3-948B-1728B52AA6E4}">
                <adec:decorative xmlns:adec="http://schemas.microsoft.com/office/drawing/2017/decorative" val="1"/>
              </a:ext>
            </a:extLst>
          </p:cNvPr>
          <p:cNvSpPr/>
          <p:nvPr userDrawn="1"/>
        </p:nvSpPr>
        <p:spPr bwMode="gray">
          <a:xfrm>
            <a:off x="0" y="1"/>
            <a:ext cx="4556043" cy="6858002"/>
          </a:xfrm>
          <a:prstGeom prst="rect">
            <a:avLst/>
          </a:prstGeom>
          <a:solidFill>
            <a:srgbClr val="FBF9F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dirty="0">
              <a:solidFill>
                <a:schemeClr val="bg1"/>
              </a:solidFill>
            </a:endParaRPr>
          </a:p>
        </p:txBody>
      </p:sp>
      <p:pic>
        <p:nvPicPr>
          <p:cNvPr id="23" name="Optum logo" descr="Optum">
            <a:extLst>
              <a:ext uri="{FF2B5EF4-FFF2-40B4-BE49-F238E27FC236}">
                <a16:creationId xmlns:a16="http://schemas.microsoft.com/office/drawing/2014/main" id="{33540F47-FA69-40F1-B951-BB6DF057FA97}"/>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24247" y="523904"/>
            <a:ext cx="2438884" cy="706174"/>
          </a:xfrm>
          <a:prstGeom prst="rect">
            <a:avLst/>
          </a:prstGeom>
        </p:spPr>
      </p:pic>
      <p:sp>
        <p:nvSpPr>
          <p:cNvPr id="8" name="TextBox 7">
            <a:extLst>
              <a:ext uri="{FF2B5EF4-FFF2-40B4-BE49-F238E27FC236}">
                <a16:creationId xmlns:a16="http://schemas.microsoft.com/office/drawing/2014/main" id="{144308BD-A2EF-404E-BE32-E7DA086E8C83}"/>
              </a:ext>
            </a:extLst>
          </p:cNvPr>
          <p:cNvSpPr txBox="1"/>
          <p:nvPr userDrawn="1"/>
        </p:nvSpPr>
        <p:spPr bwMode="gray">
          <a:xfrm>
            <a:off x="824247" y="2404812"/>
            <a:ext cx="1758315" cy="1000274"/>
          </a:xfrm>
          <a:prstGeom prst="rect">
            <a:avLst/>
          </a:prstGeom>
          <a:noFill/>
        </p:spPr>
        <p:txBody>
          <a:bodyPr wrap="square" lIns="0" tIns="0" rIns="0" bIns="0" rtlCol="0">
            <a:spAutoFit/>
          </a:bodyPr>
          <a:lstStyle/>
          <a:p>
            <a:pPr algn="l">
              <a:spcBef>
                <a:spcPts val="714"/>
              </a:spcBef>
            </a:pPr>
            <a:r>
              <a:rPr lang="en-US" sz="6500" b="1" dirty="0">
                <a:solidFill>
                  <a:schemeClr val="accent6"/>
                </a:solidFill>
              </a:rPr>
              <a:t>16:9</a:t>
            </a:r>
          </a:p>
        </p:txBody>
      </p:sp>
      <p:sp>
        <p:nvSpPr>
          <p:cNvPr id="22" name="TextBox 21">
            <a:extLst>
              <a:ext uri="{FF2B5EF4-FFF2-40B4-BE49-F238E27FC236}">
                <a16:creationId xmlns:a16="http://schemas.microsoft.com/office/drawing/2014/main" id="{3E57223A-B05B-4614-AAEA-675CF58D9E9B}"/>
              </a:ext>
            </a:extLst>
          </p:cNvPr>
          <p:cNvSpPr txBox="1"/>
          <p:nvPr userDrawn="1"/>
        </p:nvSpPr>
        <p:spPr bwMode="gray">
          <a:xfrm>
            <a:off x="824247" y="3177094"/>
            <a:ext cx="2436843" cy="615553"/>
          </a:xfrm>
          <a:prstGeom prst="rect">
            <a:avLst/>
          </a:prstGeom>
          <a:noFill/>
        </p:spPr>
        <p:txBody>
          <a:bodyPr wrap="square" lIns="0" tIns="0" rIns="0" bIns="0" rtlCol="0">
            <a:spAutoFit/>
          </a:bodyPr>
          <a:lstStyle/>
          <a:p>
            <a:pPr algn="l">
              <a:spcBef>
                <a:spcPts val="0"/>
              </a:spcBef>
            </a:pPr>
            <a:r>
              <a:rPr lang="en-US" sz="4000" b="0" dirty="0">
                <a:solidFill>
                  <a:schemeClr val="accent6"/>
                </a:solidFill>
              </a:rPr>
              <a:t>on-screen</a:t>
            </a:r>
          </a:p>
        </p:txBody>
      </p:sp>
      <p:sp>
        <p:nvSpPr>
          <p:cNvPr id="10" name="TextBox 9">
            <a:extLst>
              <a:ext uri="{FF2B5EF4-FFF2-40B4-BE49-F238E27FC236}">
                <a16:creationId xmlns:a16="http://schemas.microsoft.com/office/drawing/2014/main" id="{FD38DA28-EF8F-43D1-AD7F-CCB3640760DD}"/>
              </a:ext>
            </a:extLst>
          </p:cNvPr>
          <p:cNvSpPr txBox="1"/>
          <p:nvPr userDrawn="1"/>
        </p:nvSpPr>
        <p:spPr bwMode="gray">
          <a:xfrm>
            <a:off x="822196" y="4177368"/>
            <a:ext cx="3584240" cy="200055"/>
          </a:xfrm>
          <a:prstGeom prst="rect">
            <a:avLst/>
          </a:prstGeom>
          <a:noFill/>
        </p:spPr>
        <p:txBody>
          <a:bodyPr wrap="square" lIns="0" tIns="0" rIns="0" bIns="0" rtlCol="0">
            <a:spAutoFit/>
          </a:bodyPr>
          <a:lstStyle/>
          <a:p>
            <a:pPr algn="l">
              <a:spcBef>
                <a:spcPts val="714"/>
              </a:spcBef>
            </a:pPr>
            <a:r>
              <a:rPr lang="en-US" sz="1300" noProof="0" dirty="0">
                <a:solidFill>
                  <a:schemeClr val="tx1"/>
                </a:solidFill>
              </a:rPr>
              <a:t>Released January 2024</a:t>
            </a:r>
          </a:p>
        </p:txBody>
      </p:sp>
      <p:pic>
        <p:nvPicPr>
          <p:cNvPr id="12" name="Picture 11" descr="Star icon">
            <a:extLst>
              <a:ext uri="{FF2B5EF4-FFF2-40B4-BE49-F238E27FC236}">
                <a16:creationId xmlns:a16="http://schemas.microsoft.com/office/drawing/2014/main" id="{82FEFB7F-0CFC-4989-B627-4D0D34B303E2}"/>
              </a:ext>
              <a:ext uri="{C183D7F6-B498-43B3-948B-1728B52AA6E4}">
                <adec:decorative xmlns:adec="http://schemas.microsoft.com/office/drawing/2017/decorative" val="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bwMode="gray">
          <a:xfrm>
            <a:off x="827390" y="4941778"/>
            <a:ext cx="587679" cy="587679"/>
          </a:xfrm>
          <a:prstGeom prst="rect">
            <a:avLst/>
          </a:prstGeom>
        </p:spPr>
      </p:pic>
      <p:sp>
        <p:nvSpPr>
          <p:cNvPr id="11" name="TextBox 10">
            <a:extLst>
              <a:ext uri="{FF2B5EF4-FFF2-40B4-BE49-F238E27FC236}">
                <a16:creationId xmlns:a16="http://schemas.microsoft.com/office/drawing/2014/main" id="{9145794E-DC8C-4B31-A9C2-C6C3CF44B391}"/>
              </a:ext>
            </a:extLst>
          </p:cNvPr>
          <p:cNvSpPr txBox="1"/>
          <p:nvPr userDrawn="1"/>
        </p:nvSpPr>
        <p:spPr bwMode="gray">
          <a:xfrm>
            <a:off x="822196" y="5589173"/>
            <a:ext cx="2834865" cy="507831"/>
          </a:xfrm>
          <a:prstGeom prst="rect">
            <a:avLst/>
          </a:prstGeom>
          <a:noFill/>
        </p:spPr>
        <p:txBody>
          <a:bodyPr wrap="square" lIns="0" tIns="0" rIns="0" bIns="0" rtlCol="0">
            <a:spAutoFit/>
          </a:bodyPr>
          <a:lstStyle/>
          <a:p>
            <a:pPr>
              <a:spcBef>
                <a:spcPts val="600"/>
              </a:spcBef>
            </a:pPr>
            <a:r>
              <a:rPr lang="en-US" sz="1100" b="1" dirty="0">
                <a:solidFill>
                  <a:schemeClr val="accent6"/>
                </a:solidFill>
              </a:rPr>
              <a:t>Reminder: </a:t>
            </a:r>
            <a:r>
              <a:rPr lang="en-US" sz="1100" dirty="0">
                <a:solidFill>
                  <a:schemeClr val="tx1"/>
                </a:solidFill>
              </a:rPr>
              <a:t>Download a new template from</a:t>
            </a:r>
            <a:br>
              <a:rPr lang="en-US" sz="1100" dirty="0">
                <a:solidFill>
                  <a:schemeClr val="tx1"/>
                </a:solidFill>
              </a:rPr>
            </a:br>
            <a:r>
              <a:rPr lang="en-US" sz="1100" dirty="0">
                <a:solidFill>
                  <a:schemeClr val="tx1"/>
                </a:solidFill>
              </a:rPr>
              <a:t>Optum Brand Center </a:t>
            </a:r>
            <a:r>
              <a:rPr lang="en-US" sz="1100" b="1" dirty="0">
                <a:solidFill>
                  <a:schemeClr val="tx1"/>
                </a:solidFill>
              </a:rPr>
              <a:t>each time</a:t>
            </a:r>
            <a:r>
              <a:rPr lang="en-US" sz="1100" dirty="0">
                <a:solidFill>
                  <a:schemeClr val="tx1"/>
                </a:solidFill>
              </a:rPr>
              <a:t> a document is started. Templates continuously evolve.</a:t>
            </a:r>
          </a:p>
        </p:txBody>
      </p:sp>
      <p:pic>
        <p:nvPicPr>
          <p:cNvPr id="18" name="Picture 17">
            <a:extLst>
              <a:ext uri="{FF2B5EF4-FFF2-40B4-BE49-F238E27FC236}">
                <a16:creationId xmlns:a16="http://schemas.microsoft.com/office/drawing/2014/main" id="{0B9B688F-3869-4ECE-BE40-DE3ADDF3F073}"/>
              </a:ext>
              <a:ext uri="{C183D7F6-B498-43B3-948B-1728B52AA6E4}">
                <adec:decorative xmlns:adec="http://schemas.microsoft.com/office/drawing/2017/decorative" val="1"/>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bwMode="gray">
          <a:xfrm>
            <a:off x="5122888" y="4245508"/>
            <a:ext cx="3298775" cy="1857119"/>
          </a:xfrm>
          <a:prstGeom prst="rect">
            <a:avLst/>
          </a:prstGeom>
          <a:ln w="6350">
            <a:solidFill>
              <a:schemeClr val="accent2"/>
            </a:solidFill>
          </a:ln>
        </p:spPr>
      </p:pic>
      <p:pic>
        <p:nvPicPr>
          <p:cNvPr id="4" name="Picture 3">
            <a:extLst>
              <a:ext uri="{FF2B5EF4-FFF2-40B4-BE49-F238E27FC236}">
                <a16:creationId xmlns:a16="http://schemas.microsoft.com/office/drawing/2014/main" id="{11A66DFB-0BA7-42B4-63AA-F29DED25E097}"/>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21497" y="4243004"/>
            <a:ext cx="3310128" cy="1859623"/>
          </a:xfrm>
          <a:prstGeom prst="rect">
            <a:avLst/>
          </a:prstGeom>
          <a:ln w="6350">
            <a:solidFill>
              <a:schemeClr val="accent2"/>
            </a:solidFill>
          </a:ln>
        </p:spPr>
      </p:pic>
      <p:pic>
        <p:nvPicPr>
          <p:cNvPr id="3" name="Picture 2">
            <a:extLst>
              <a:ext uri="{FF2B5EF4-FFF2-40B4-BE49-F238E27FC236}">
                <a16:creationId xmlns:a16="http://schemas.microsoft.com/office/drawing/2014/main" id="{EB8C1BEC-5C50-EC82-6813-2CCF2BF25A5A}"/>
              </a:ext>
              <a:ext uri="{C183D7F6-B498-43B3-948B-1728B52AA6E4}">
                <adec:decorative xmlns:adec="http://schemas.microsoft.com/office/drawing/2017/decorative" val="1"/>
              </a:ext>
            </a:extLst>
          </p:cNvPr>
          <p:cNvPicPr>
            <a:picLocks noChangeAspect="1"/>
          </p:cNvPicPr>
          <p:nvPr userDrawn="1"/>
        </p:nvPicPr>
        <p:blipFill>
          <a:blip r:embed="rId7"/>
          <a:stretch>
            <a:fillRect/>
          </a:stretch>
        </p:blipFill>
        <p:spPr>
          <a:xfrm>
            <a:off x="5121966" y="525529"/>
            <a:ext cx="6609660" cy="3725696"/>
          </a:xfrm>
          <a:prstGeom prst="rect">
            <a:avLst/>
          </a:prstGeom>
          <a:ln w="6350">
            <a:solidFill>
              <a:schemeClr val="accent2"/>
            </a:solidFill>
          </a:ln>
        </p:spPr>
      </p:pic>
    </p:spTree>
    <p:extLst>
      <p:ext uri="{BB962C8B-B14F-4D97-AF65-F5344CB8AC3E}">
        <p14:creationId xmlns:p14="http://schemas.microsoft.com/office/powerpoint/2010/main" val="1185727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ver 08">
    <p:bg>
      <p:bgPr>
        <a:solidFill>
          <a:srgbClr val="FBF9F4"/>
        </a:solidFill>
        <a:effectLst/>
      </p:bgPr>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5" name="Picture Placeholder 4">
            <a:extLst>
              <a:ext uri="{FF2B5EF4-FFF2-40B4-BE49-F238E27FC236}">
                <a16:creationId xmlns:a16="http://schemas.microsoft.com/office/drawing/2014/main" id="{693E2B6F-B0F8-598A-12EC-0815E7654FD0}"/>
              </a:ext>
              <a:ext uri="{C183D7F6-B498-43B3-948B-1728B52AA6E4}">
                <adec:decorative xmlns:adec="http://schemas.microsoft.com/office/drawing/2017/decorative" val="1"/>
              </a:ext>
            </a:extLst>
          </p:cNvPr>
          <p:cNvSpPr>
            <a:spLocks noGrp="1"/>
          </p:cNvSpPr>
          <p:nvPr>
            <p:ph type="pic" sz="quarter" idx="15" hasCustomPrompt="1"/>
          </p:nvPr>
        </p:nvSpPr>
        <p:spPr bwMode="gray">
          <a:xfrm>
            <a:off x="6032150" y="0"/>
            <a:ext cx="6159851" cy="6858000"/>
          </a:xfrm>
          <a:custGeom>
            <a:avLst/>
            <a:gdLst>
              <a:gd name="connsiteX0" fmla="*/ 1344464 w 6159851"/>
              <a:gd name="connsiteY0" fmla="*/ 0 h 6858000"/>
              <a:gd name="connsiteX1" fmla="*/ 6159851 w 6159851"/>
              <a:gd name="connsiteY1" fmla="*/ 0 h 6858000"/>
              <a:gd name="connsiteX2" fmla="*/ 6159851 w 6159851"/>
              <a:gd name="connsiteY2" fmla="*/ 6858000 h 6858000"/>
              <a:gd name="connsiteX3" fmla="*/ 1344464 w 6159851"/>
              <a:gd name="connsiteY3" fmla="*/ 6858000 h 6858000"/>
              <a:gd name="connsiteX4" fmla="*/ 1311470 w 6159851"/>
              <a:gd name="connsiteY4" fmla="*/ 6823394 h 6858000"/>
              <a:gd name="connsiteX5" fmla="*/ 0 w 6159851"/>
              <a:gd name="connsiteY5" fmla="*/ 3429000 h 6858000"/>
              <a:gd name="connsiteX6" fmla="*/ 1311470 w 6159851"/>
              <a:gd name="connsiteY6" fmla="*/ 346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9851" h="6858000">
                <a:moveTo>
                  <a:pt x="1344464" y="0"/>
                </a:moveTo>
                <a:lnTo>
                  <a:pt x="6159851" y="0"/>
                </a:lnTo>
                <a:lnTo>
                  <a:pt x="6159851" y="6858000"/>
                </a:lnTo>
                <a:lnTo>
                  <a:pt x="1344464" y="6858000"/>
                </a:lnTo>
                <a:lnTo>
                  <a:pt x="1311470" y="6823394"/>
                </a:lnTo>
                <a:cubicBezTo>
                  <a:pt x="496631" y="5926872"/>
                  <a:pt x="0" y="4735933"/>
                  <a:pt x="0" y="3429000"/>
                </a:cubicBezTo>
                <a:cubicBezTo>
                  <a:pt x="0" y="2122067"/>
                  <a:pt x="496631" y="931128"/>
                  <a:pt x="1311470" y="34607"/>
                </a:cubicBezTo>
                <a:close/>
              </a:path>
            </a:pathLst>
          </a:custGeom>
          <a:noFill/>
        </p:spPr>
        <p:txBody>
          <a:bodyPr wrap="square" lIns="914400" rIns="914400">
            <a:no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3" name="Date Placeholder 2">
            <a:extLst>
              <a:ext uri="{FF2B5EF4-FFF2-40B4-BE49-F238E27FC236}">
                <a16:creationId xmlns:a16="http://schemas.microsoft.com/office/drawing/2014/main" id="{9696FBF0-1B42-325E-9531-A33DF9031814}"/>
              </a:ext>
            </a:extLst>
          </p:cNvPr>
          <p:cNvSpPr>
            <a:spLocks noGrp="1"/>
          </p:cNvSpPr>
          <p:nvPr>
            <p:ph type="dt" sz="half" idx="16"/>
          </p:nvPr>
        </p:nvSpPr>
        <p:spPr/>
        <p:txBody>
          <a:bodyPr/>
          <a:lstStyle/>
          <a:p>
            <a:fld id="{31D07194-3FCF-4B6D-B722-EDAE00F746E4}" type="datetime1">
              <a:rPr lang="en-US" smtClean="0"/>
              <a:t>5/1/2024</a:t>
            </a:fld>
            <a:endParaRPr lang="en-US" dirty="0"/>
          </a:p>
        </p:txBody>
      </p:sp>
      <p:sp>
        <p:nvSpPr>
          <p:cNvPr id="4" name="Footer Placeholder 3">
            <a:extLst>
              <a:ext uri="{FF2B5EF4-FFF2-40B4-BE49-F238E27FC236}">
                <a16:creationId xmlns:a16="http://schemas.microsoft.com/office/drawing/2014/main" id="{E529C78D-F523-2F5F-AF8F-9D18AFD1F748}"/>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9" name="Slide Number Placeholder 8">
            <a:extLst>
              <a:ext uri="{FF2B5EF4-FFF2-40B4-BE49-F238E27FC236}">
                <a16:creationId xmlns:a16="http://schemas.microsoft.com/office/drawing/2014/main" id="{2483F371-F5E3-E66E-2FC2-36252A822E65}"/>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739192181"/>
      </p:ext>
    </p:extLst>
  </p:cSld>
  <p:clrMapOvr>
    <a:masterClrMapping/>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13F80B4D-94E3-497C-9014-7F8EABA417B7}"/>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Section headers</a:t>
            </a:r>
          </a:p>
        </p:txBody>
      </p:sp>
      <p:cxnSp>
        <p:nvCxnSpPr>
          <p:cNvPr id="4" name="Arrow">
            <a:extLst>
              <a:ext uri="{FF2B5EF4-FFF2-40B4-BE49-F238E27FC236}">
                <a16:creationId xmlns:a16="http://schemas.microsoft.com/office/drawing/2014/main" id="{5CA4857D-50A4-4F6E-8AC6-F53991E25BA7}"/>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047E-FA3E-49C2-97F7-5B543041A6B9}"/>
              </a:ext>
            </a:extLst>
          </p:cNvPr>
          <p:cNvSpPr>
            <a:spLocks noGrp="1"/>
          </p:cNvSpPr>
          <p:nvPr>
            <p:ph type="title" hasCustomPrompt="1"/>
          </p:nvPr>
        </p:nvSpPr>
        <p:spPr bwMode="gray">
          <a:xfrm>
            <a:off x="1752600" y="2451107"/>
            <a:ext cx="8686800" cy="1523494"/>
          </a:xfrm>
        </p:spPr>
        <p:txBody>
          <a:bodyPr anchor="b"/>
          <a:lstStyle>
            <a:lvl1pPr algn="ctr">
              <a:defRPr sz="5500"/>
            </a:lvl1pPr>
          </a:lstStyle>
          <a:p>
            <a:r>
              <a:rPr lang="en-US" dirty="0"/>
              <a:t>Section title; Arial 55pt, sentence case</a:t>
            </a:r>
          </a:p>
        </p:txBody>
      </p:sp>
      <p:sp>
        <p:nvSpPr>
          <p:cNvPr id="3" name="Subtitle placeholder">
            <a:extLst>
              <a:ext uri="{FF2B5EF4-FFF2-40B4-BE49-F238E27FC236}">
                <a16:creationId xmlns:a16="http://schemas.microsoft.com/office/drawing/2014/main" id="{1984467D-8998-4601-8ABC-FDE348E4BFF2}"/>
              </a:ext>
            </a:extLst>
          </p:cNvPr>
          <p:cNvSpPr>
            <a:spLocks noGrp="1"/>
          </p:cNvSpPr>
          <p:nvPr>
            <p:ph type="body" idx="1" hasCustomPrompt="1"/>
          </p:nvPr>
        </p:nvSpPr>
        <p:spPr bwMode="gray">
          <a:xfrm>
            <a:off x="1752600" y="4255572"/>
            <a:ext cx="8686800" cy="332399"/>
          </a:xfrm>
        </p:spPr>
        <p:txBody>
          <a:bodyPr>
            <a:spAutoFit/>
          </a:bodyPr>
          <a:lstStyle>
            <a:lvl1pPr marL="0" indent="0" algn="ctr">
              <a:lnSpc>
                <a:spcPct val="90000"/>
              </a:lnSpc>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 (optional); Arial 24pt, sentence case</a:t>
            </a:r>
          </a:p>
        </p:txBody>
      </p:sp>
      <p:sp>
        <p:nvSpPr>
          <p:cNvPr id="5" name="Footer Placeholder 4">
            <a:extLst>
              <a:ext uri="{FF2B5EF4-FFF2-40B4-BE49-F238E27FC236}">
                <a16:creationId xmlns:a16="http://schemas.microsoft.com/office/drawing/2014/main" id="{D444279A-BCE2-4BB7-8BEE-7A06041140C9}"/>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18C9E9B4-49EA-4882-85A5-CCD50D15CDE0}"/>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4" name="Date Placeholder 3" hidden="1">
            <a:extLst>
              <a:ext uri="{FF2B5EF4-FFF2-40B4-BE49-F238E27FC236}">
                <a16:creationId xmlns:a16="http://schemas.microsoft.com/office/drawing/2014/main" id="{39B679AE-D173-4857-9656-61C15B78E493}"/>
              </a:ext>
            </a:extLst>
          </p:cNvPr>
          <p:cNvSpPr>
            <a:spLocks noGrp="1"/>
          </p:cNvSpPr>
          <p:nvPr>
            <p:ph type="dt" sz="half" idx="10"/>
          </p:nvPr>
        </p:nvSpPr>
        <p:spPr/>
        <p:txBody>
          <a:bodyPr/>
          <a:lstStyle/>
          <a:p>
            <a:fld id="{8DDE5A22-EAF8-4C1A-AC51-DA6B599674BD}" type="datetime1">
              <a:rPr lang="en-US" smtClean="0"/>
              <a:t>5/1/2024</a:t>
            </a:fld>
            <a:endParaRPr lang="en-US" dirty="0"/>
          </a:p>
        </p:txBody>
      </p:sp>
    </p:spTree>
    <p:extLst>
      <p:ext uri="{BB962C8B-B14F-4D97-AF65-F5344CB8AC3E}">
        <p14:creationId xmlns:p14="http://schemas.microsoft.com/office/powerpoint/2010/main" val="246586910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101" userDrawn="1">
          <p15:clr>
            <a:srgbClr val="FBAE40"/>
          </p15:clr>
        </p15:guide>
        <p15:guide id="2" pos="6576" userDrawn="1">
          <p15:clr>
            <a:srgbClr val="FBAE40"/>
          </p15:clr>
        </p15:guide>
        <p15:guide id="3" orient="horz" pos="2505" userDrawn="1">
          <p15:clr>
            <a:srgbClr val="FBAE40"/>
          </p15:clr>
        </p15:guide>
        <p15:guide id="4" orient="horz" pos="2679"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02">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047E-FA3E-49C2-97F7-5B543041A6B9}"/>
              </a:ext>
            </a:extLst>
          </p:cNvPr>
          <p:cNvSpPr>
            <a:spLocks noGrp="1"/>
          </p:cNvSpPr>
          <p:nvPr>
            <p:ph type="title" hasCustomPrompt="1"/>
          </p:nvPr>
        </p:nvSpPr>
        <p:spPr bwMode="gray">
          <a:xfrm>
            <a:off x="1752600" y="2451107"/>
            <a:ext cx="8686800" cy="1523494"/>
          </a:xfrm>
        </p:spPr>
        <p:txBody>
          <a:bodyPr anchor="b"/>
          <a:lstStyle>
            <a:lvl1pPr algn="ctr">
              <a:defRPr sz="5500"/>
            </a:lvl1pPr>
          </a:lstStyle>
          <a:p>
            <a:r>
              <a:rPr lang="en-US" dirty="0"/>
              <a:t>Section title; Arial 55pt, sentence case</a:t>
            </a:r>
          </a:p>
        </p:txBody>
      </p:sp>
      <p:sp>
        <p:nvSpPr>
          <p:cNvPr id="3" name="Subtitle placeholder">
            <a:extLst>
              <a:ext uri="{FF2B5EF4-FFF2-40B4-BE49-F238E27FC236}">
                <a16:creationId xmlns:a16="http://schemas.microsoft.com/office/drawing/2014/main" id="{1984467D-8998-4601-8ABC-FDE348E4BFF2}"/>
              </a:ext>
            </a:extLst>
          </p:cNvPr>
          <p:cNvSpPr>
            <a:spLocks noGrp="1"/>
          </p:cNvSpPr>
          <p:nvPr>
            <p:ph type="body" idx="1" hasCustomPrompt="1"/>
          </p:nvPr>
        </p:nvSpPr>
        <p:spPr bwMode="gray">
          <a:xfrm>
            <a:off x="1752600" y="4255572"/>
            <a:ext cx="8686800" cy="332399"/>
          </a:xfrm>
        </p:spPr>
        <p:txBody>
          <a:bodyPr>
            <a:spAutoFit/>
          </a:bodyPr>
          <a:lstStyle>
            <a:lvl1pPr marL="0" indent="0" algn="ctr">
              <a:lnSpc>
                <a:spcPct val="90000"/>
              </a:lnSpc>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subtitle (optional); Arial 24pt, sentence case</a:t>
            </a:r>
          </a:p>
        </p:txBody>
      </p:sp>
      <p:sp>
        <p:nvSpPr>
          <p:cNvPr id="5" name="Footer Placeholder 4">
            <a:extLst>
              <a:ext uri="{FF2B5EF4-FFF2-40B4-BE49-F238E27FC236}">
                <a16:creationId xmlns:a16="http://schemas.microsoft.com/office/drawing/2014/main" id="{D444279A-BCE2-4BB7-8BEE-7A06041140C9}"/>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18C9E9B4-49EA-4882-85A5-CCD50D15CDE0}"/>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4" name="Date Placeholder 3" hidden="1">
            <a:extLst>
              <a:ext uri="{FF2B5EF4-FFF2-40B4-BE49-F238E27FC236}">
                <a16:creationId xmlns:a16="http://schemas.microsoft.com/office/drawing/2014/main" id="{39B679AE-D173-4857-9656-61C15B78E493}"/>
              </a:ext>
            </a:extLst>
          </p:cNvPr>
          <p:cNvSpPr>
            <a:spLocks noGrp="1"/>
          </p:cNvSpPr>
          <p:nvPr>
            <p:ph type="dt" sz="half" idx="10"/>
          </p:nvPr>
        </p:nvSpPr>
        <p:spPr/>
        <p:txBody>
          <a:bodyPr/>
          <a:lstStyle/>
          <a:p>
            <a:fld id="{AA231FC8-4CC9-4D4D-9D42-4100B12BBFD2}" type="datetime1">
              <a:rPr lang="en-US" smtClean="0"/>
              <a:t>5/1/2024</a:t>
            </a:fld>
            <a:endParaRPr lang="en-US" dirty="0"/>
          </a:p>
        </p:txBody>
      </p:sp>
    </p:spTree>
    <p:extLst>
      <p:ext uri="{BB962C8B-B14F-4D97-AF65-F5344CB8AC3E}">
        <p14:creationId xmlns:p14="http://schemas.microsoft.com/office/powerpoint/2010/main" val="291250076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101" userDrawn="1">
          <p15:clr>
            <a:srgbClr val="FBAE40"/>
          </p15:clr>
        </p15:guide>
        <p15:guide id="2" pos="6577" userDrawn="1">
          <p15:clr>
            <a:srgbClr val="FBAE40"/>
          </p15:clr>
        </p15:guide>
        <p15:guide id="3" orient="horz" pos="2505" userDrawn="1">
          <p15:clr>
            <a:srgbClr val="FBAE40"/>
          </p15:clr>
        </p15:guide>
        <p15:guide id="4" orient="horz" pos="267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3A455D22-8446-4F14-AA52-97E668DEC836}"/>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Standard layouts</a:t>
            </a:r>
          </a:p>
        </p:txBody>
      </p:sp>
      <p:cxnSp>
        <p:nvCxnSpPr>
          <p:cNvPr id="4" name="Arrow">
            <a:extLst>
              <a:ext uri="{FF2B5EF4-FFF2-40B4-BE49-F238E27FC236}">
                <a16:creationId xmlns:a16="http://schemas.microsoft.com/office/drawing/2014/main" id="{9FFBF798-5E41-4C4C-8019-BFB1C5FBD16F}"/>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291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8E8B-99F0-45A8-BCAB-DBB719616F12}"/>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
        <p:nvSpPr>
          <p:cNvPr id="4" name="Footer Placeholder 3">
            <a:extLst>
              <a:ext uri="{FF2B5EF4-FFF2-40B4-BE49-F238E27FC236}">
                <a16:creationId xmlns:a16="http://schemas.microsoft.com/office/drawing/2014/main" id="{F7BFA8CA-0947-4A58-87AE-004F617F47B1}"/>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C408F62C-9090-4EA7-BBD2-481410405BBE}"/>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3" name="Date Placeholder 2" hidden="1">
            <a:extLst>
              <a:ext uri="{FF2B5EF4-FFF2-40B4-BE49-F238E27FC236}">
                <a16:creationId xmlns:a16="http://schemas.microsoft.com/office/drawing/2014/main" id="{8A49B71C-EE28-4F4C-994D-7E3486111388}"/>
              </a:ext>
            </a:extLst>
          </p:cNvPr>
          <p:cNvSpPr>
            <a:spLocks noGrp="1"/>
          </p:cNvSpPr>
          <p:nvPr>
            <p:ph type="dt" sz="half" idx="10"/>
          </p:nvPr>
        </p:nvSpPr>
        <p:spPr/>
        <p:txBody>
          <a:bodyPr/>
          <a:lstStyle/>
          <a:p>
            <a:fld id="{699AD85F-304C-4BF5-94FB-50C7E84ED8FF}" type="datetime1">
              <a:rPr lang="en-US" smtClean="0"/>
              <a:t>5/1/2024</a:t>
            </a:fld>
            <a:endParaRPr lang="en-US" dirty="0"/>
          </a:p>
        </p:txBody>
      </p:sp>
    </p:spTree>
    <p:extLst>
      <p:ext uri="{BB962C8B-B14F-4D97-AF65-F5344CB8AC3E}">
        <p14:creationId xmlns:p14="http://schemas.microsoft.com/office/powerpoint/2010/main" val="1485012413"/>
      </p:ext>
    </p:extLst>
  </p:cSld>
  <p:clrMapOvr>
    <a:masterClrMapping/>
  </p:clrMapOvr>
  <p:extLst>
    <p:ext uri="{DCECCB84-F9BA-43D5-87BE-67443E8EF086}">
      <p15:sldGuideLst xmlns:p15="http://schemas.microsoft.com/office/powerpoint/2012/main">
        <p15:guide id="1" orient="horz" pos="3776" userDrawn="1">
          <p15:clr>
            <a:srgbClr val="FBAE40"/>
          </p15:clr>
        </p15:guide>
        <p15:guide id="3" orient="horz" pos="793" userDrawn="1">
          <p15:clr>
            <a:srgbClr val="FBAE40"/>
          </p15:clr>
        </p15:guide>
        <p15:guide id="4" orient="horz" pos="34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777-1CC4-46CB-8EB7-B1DE3217D445}"/>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
        <p:nvSpPr>
          <p:cNvPr id="8" name="Subtitle placeholder">
            <a:extLst>
              <a:ext uri="{FF2B5EF4-FFF2-40B4-BE49-F238E27FC236}">
                <a16:creationId xmlns:a16="http://schemas.microsoft.com/office/drawing/2014/main" id="{760BD2C6-F5E4-43C7-9A69-D1113FFABFA9}"/>
              </a:ext>
            </a:extLst>
          </p:cNvPr>
          <p:cNvSpPr>
            <a:spLocks noGrp="1"/>
          </p:cNvSpPr>
          <p:nvPr>
            <p:ph type="body" sz="quarter" idx="13" hasCustomPrompt="1"/>
          </p:nvPr>
        </p:nvSpPr>
        <p:spPr bwMode="gray">
          <a:xfrm>
            <a:off x="457198" y="958653"/>
            <a:ext cx="9601200" cy="269304"/>
          </a:xfrm>
        </p:spPr>
        <p:txBody>
          <a:bodyPr wrap="square">
            <a:spAutoFit/>
          </a:bodyPr>
          <a:lstStyle>
            <a:lvl1pPr>
              <a:lnSpc>
                <a:spcPct val="100000"/>
              </a:lnSpc>
              <a:spcBef>
                <a:spcPts val="0"/>
              </a:spcBef>
              <a:defRPr sz="1750" b="1">
                <a:solidFill>
                  <a:schemeClr val="accent6"/>
                </a:solidFill>
              </a:defRPr>
            </a:lvl1pPr>
          </a:lstStyle>
          <a:p>
            <a:pPr lvl="0"/>
            <a:r>
              <a:rPr lang="en-US" dirty="0"/>
              <a:t>Slide subtitle; Arial 17.5pt bold, sentence case (1 line)</a:t>
            </a:r>
          </a:p>
        </p:txBody>
      </p:sp>
      <p:sp>
        <p:nvSpPr>
          <p:cNvPr id="4" name="Footer Placeholder 3">
            <a:extLst>
              <a:ext uri="{FF2B5EF4-FFF2-40B4-BE49-F238E27FC236}">
                <a16:creationId xmlns:a16="http://schemas.microsoft.com/office/drawing/2014/main" id="{20A558EA-9255-4DE1-B9D1-B0557684C783}"/>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CFBBDC95-8D51-42CB-B4C0-9B8E3C030FAA}"/>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76B3DF85-06AB-4D09-9458-B0A4DE468FDB}"/>
              </a:ext>
            </a:extLst>
          </p:cNvPr>
          <p:cNvSpPr>
            <a:spLocks noGrp="1"/>
          </p:cNvSpPr>
          <p:nvPr>
            <p:ph type="dt" sz="half" idx="10"/>
          </p:nvPr>
        </p:nvSpPr>
        <p:spPr/>
        <p:txBody>
          <a:bodyPr/>
          <a:lstStyle/>
          <a:p>
            <a:fld id="{5C49669F-A6B0-45C8-9E96-E3ECF646095E}" type="datetime1">
              <a:rPr lang="en-US" smtClean="0"/>
              <a:t>5/1/2024</a:t>
            </a:fld>
            <a:endParaRPr lang="en-US" dirty="0"/>
          </a:p>
        </p:txBody>
      </p:sp>
    </p:spTree>
    <p:extLst>
      <p:ext uri="{BB962C8B-B14F-4D97-AF65-F5344CB8AC3E}">
        <p14:creationId xmlns:p14="http://schemas.microsoft.com/office/powerpoint/2010/main" val="1078718518"/>
      </p:ext>
    </p:extLst>
  </p:cSld>
  <p:clrMapOvr>
    <a:masterClrMapping/>
  </p:clrMapOvr>
  <p:extLst>
    <p:ext uri="{DCECCB84-F9BA-43D5-87BE-67443E8EF086}">
      <p15:sldGuideLst xmlns:p15="http://schemas.microsoft.com/office/powerpoint/2012/main">
        <p15:guide id="1" orient="horz" pos="3776" userDrawn="1">
          <p15:clr>
            <a:srgbClr val="FBAE40"/>
          </p15:clr>
        </p15:guide>
        <p15:guide id="2" orient="horz" pos="603" userDrawn="1">
          <p15:clr>
            <a:srgbClr val="FBAE40"/>
          </p15:clr>
        </p15:guide>
        <p15:guide id="3" orient="horz" pos="1014" userDrawn="1">
          <p15:clr>
            <a:srgbClr val="FBAE40"/>
          </p15:clr>
        </p15:guide>
        <p15:guide id="4" orient="horz" pos="34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Two Lin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8E8B-99F0-45A8-BCAB-DBB719616F12}"/>
              </a:ext>
            </a:extLst>
          </p:cNvPr>
          <p:cNvSpPr>
            <a:spLocks noGrp="1"/>
          </p:cNvSpPr>
          <p:nvPr>
            <p:ph type="title" hasCustomPrompt="1"/>
          </p:nvPr>
        </p:nvSpPr>
        <p:spPr bwMode="gray">
          <a:xfrm>
            <a:off x="457199" y="555639"/>
            <a:ext cx="9601200" cy="609398"/>
          </a:xfrm>
        </p:spPr>
        <p:txBody>
          <a:bodyPr/>
          <a:lstStyle>
            <a:lvl1pPr>
              <a:defRPr/>
            </a:lvl1pPr>
          </a:lstStyle>
          <a:p>
            <a:r>
              <a:rPr lang="en-US" dirty="0"/>
              <a:t>Slide title; Arial 22pt bold, sentence case. This layout accommodates a slide title that extends downward to a second line (max. 2 lines).</a:t>
            </a:r>
          </a:p>
        </p:txBody>
      </p:sp>
      <p:sp>
        <p:nvSpPr>
          <p:cNvPr id="7" name="Footer Placeholder 6">
            <a:extLst>
              <a:ext uri="{FF2B5EF4-FFF2-40B4-BE49-F238E27FC236}">
                <a16:creationId xmlns:a16="http://schemas.microsoft.com/office/drawing/2014/main" id="{2F19E74A-0080-4967-9833-9ACB7226DDE7}"/>
              </a:ext>
            </a:extLst>
          </p:cNvPr>
          <p:cNvSpPr>
            <a:spLocks noGrp="1"/>
          </p:cNvSpPr>
          <p:nvPr>
            <p:ph type="ftr" sz="quarter" idx="11"/>
          </p:nvPr>
        </p:nvSpPr>
        <p:spPr/>
        <p:txBody>
          <a:bodyPr/>
          <a:lstStyle/>
          <a:p>
            <a:r>
              <a:rPr lang="en-US" dirty="0"/>
              <a:t>Confidential property of Optum. Do not distribute or reproduce without express permission from Optum.</a:t>
            </a:r>
          </a:p>
        </p:txBody>
      </p:sp>
      <p:sp>
        <p:nvSpPr>
          <p:cNvPr id="8" name="Slide Number Placeholder 7">
            <a:extLst>
              <a:ext uri="{FF2B5EF4-FFF2-40B4-BE49-F238E27FC236}">
                <a16:creationId xmlns:a16="http://schemas.microsoft.com/office/drawing/2014/main" id="{8B45D769-A041-452F-B2B9-DCBF82634579}"/>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6" name="Date Placeholder 5" hidden="1">
            <a:extLst>
              <a:ext uri="{FF2B5EF4-FFF2-40B4-BE49-F238E27FC236}">
                <a16:creationId xmlns:a16="http://schemas.microsoft.com/office/drawing/2014/main" id="{371431DB-E6A6-49C5-8087-27C6A3B2A54B}"/>
              </a:ext>
            </a:extLst>
          </p:cNvPr>
          <p:cNvSpPr>
            <a:spLocks noGrp="1"/>
          </p:cNvSpPr>
          <p:nvPr>
            <p:ph type="dt" sz="half" idx="10"/>
          </p:nvPr>
        </p:nvSpPr>
        <p:spPr/>
        <p:txBody>
          <a:bodyPr/>
          <a:lstStyle/>
          <a:p>
            <a:fld id="{563D2711-4916-4AC1-9EA9-C56F49A70B8A}" type="datetime1">
              <a:rPr lang="en-US" smtClean="0"/>
              <a:t>5/1/2024</a:t>
            </a:fld>
            <a:endParaRPr lang="en-US" dirty="0"/>
          </a:p>
        </p:txBody>
      </p:sp>
    </p:spTree>
    <p:extLst>
      <p:ext uri="{BB962C8B-B14F-4D97-AF65-F5344CB8AC3E}">
        <p14:creationId xmlns:p14="http://schemas.microsoft.com/office/powerpoint/2010/main" val="975390374"/>
      </p:ext>
    </p:extLst>
  </p:cSld>
  <p:clrMapOvr>
    <a:masterClrMapping/>
  </p:clrMapOvr>
  <p:extLst>
    <p:ext uri="{DCECCB84-F9BA-43D5-87BE-67443E8EF086}">
      <p15:sldGuideLst xmlns:p15="http://schemas.microsoft.com/office/powerpoint/2012/main">
        <p15:guide id="1" orient="horz" pos="3776" userDrawn="1">
          <p15:clr>
            <a:srgbClr val="FBAE40"/>
          </p15:clr>
        </p15:guide>
        <p15:guide id="3" orient="horz" pos="1016" userDrawn="1">
          <p15:clr>
            <a:srgbClr val="FBAE40"/>
          </p15:clr>
        </p15:guide>
        <p15:guide id="4" orient="horz" pos="344"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F07F8-7529-498B-8D34-E0851EDB82CA}"/>
              </a:ext>
            </a:extLst>
          </p:cNvPr>
          <p:cNvSpPr>
            <a:spLocks noGrp="1"/>
          </p:cNvSpPr>
          <p:nvPr>
            <p:ph type="title" hasCustomPrompt="1"/>
          </p:nvPr>
        </p:nvSpPr>
        <p:spPr bwMode="gray"/>
        <p:txBody>
          <a:bodyPr/>
          <a:lstStyle>
            <a:lvl1pPr>
              <a:defRPr/>
            </a:lvl1pPr>
          </a:lstStyle>
          <a:p>
            <a:r>
              <a:rPr lang="en-US" dirty="0"/>
              <a:t>Slide title; Arial 22pt bold, sentence case (1 line)</a:t>
            </a:r>
          </a:p>
        </p:txBody>
      </p:sp>
      <p:sp>
        <p:nvSpPr>
          <p:cNvPr id="3" name="Content Placeholder 2">
            <a:extLst>
              <a:ext uri="{FF2B5EF4-FFF2-40B4-BE49-F238E27FC236}">
                <a16:creationId xmlns:a16="http://schemas.microsoft.com/office/drawing/2014/main" id="{97828B26-FB6F-4B30-8973-00FC53DA3EAD}"/>
              </a:ext>
            </a:extLst>
          </p:cNvPr>
          <p:cNvSpPr>
            <a:spLocks noGrp="1"/>
          </p:cNvSpPr>
          <p:nvPr>
            <p:ph idx="1" hasCustomPrompt="1"/>
          </p:nvPr>
        </p:nvSpPr>
        <p:spPr bwMode="gray">
          <a:xfrm>
            <a:off x="1524000" y="1557210"/>
            <a:ext cx="9144000" cy="3930085"/>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6F9B0AB-0E2D-494E-B617-49AC025A7447}"/>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E92844E1-DCBE-4FE7-B46C-155141DCD59B}"/>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4" name="Date Placeholder 3" hidden="1">
            <a:extLst>
              <a:ext uri="{FF2B5EF4-FFF2-40B4-BE49-F238E27FC236}">
                <a16:creationId xmlns:a16="http://schemas.microsoft.com/office/drawing/2014/main" id="{E8F05950-6299-4B4F-B254-8E9E230299D9}"/>
              </a:ext>
            </a:extLst>
          </p:cNvPr>
          <p:cNvSpPr>
            <a:spLocks noGrp="1"/>
          </p:cNvSpPr>
          <p:nvPr>
            <p:ph type="dt" sz="half" idx="10"/>
          </p:nvPr>
        </p:nvSpPr>
        <p:spPr bwMode="gray"/>
        <p:txBody>
          <a:bodyPr/>
          <a:lstStyle/>
          <a:p>
            <a:fld id="{8F7E04CA-C30D-40A2-B51C-2DAC9C9B2D09}" type="datetime1">
              <a:rPr lang="en-US" smtClean="0"/>
              <a:t>5/1/2024</a:t>
            </a:fld>
            <a:endParaRPr lang="en-US" dirty="0"/>
          </a:p>
        </p:txBody>
      </p:sp>
    </p:spTree>
    <p:extLst>
      <p:ext uri="{BB962C8B-B14F-4D97-AF65-F5344CB8AC3E}">
        <p14:creationId xmlns:p14="http://schemas.microsoft.com/office/powerpoint/2010/main" val="1217844453"/>
      </p:ext>
    </p:extLst>
  </p:cSld>
  <p:clrMapOvr>
    <a:masterClrMapping/>
  </p:clrMapOvr>
  <p:extLst>
    <p:ext uri="{DCECCB84-F9BA-43D5-87BE-67443E8EF086}">
      <p15:sldGuideLst xmlns:p15="http://schemas.microsoft.com/office/powerpoint/2012/main">
        <p15:guide id="1" orient="horz" pos="3776" userDrawn="1">
          <p15:clr>
            <a:srgbClr val="FBAE40"/>
          </p15:clr>
        </p15:guide>
        <p15:guide id="2" orient="horz" pos="792" userDrawn="1">
          <p15:clr>
            <a:srgbClr val="FBAE40"/>
          </p15:clr>
        </p15:guide>
        <p15:guide id="3" orient="horz" pos="344"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bwMode="gray">
      <p:bgRef idx="1001">
        <a:schemeClr val="bg1"/>
      </p:bgRef>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820AF22-0BC8-4D54-AFFC-11C9299ACFC0}"/>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4" name="Slide Number Placeholder 3">
            <a:extLst>
              <a:ext uri="{FF2B5EF4-FFF2-40B4-BE49-F238E27FC236}">
                <a16:creationId xmlns:a16="http://schemas.microsoft.com/office/drawing/2014/main" id="{7F8E785F-27DE-459F-AC73-FAA76F4C475F}"/>
              </a:ext>
            </a:extLst>
          </p:cNvPr>
          <p:cNvSpPr>
            <a:spLocks noGrp="1"/>
          </p:cNvSpPr>
          <p:nvPr>
            <p:ph type="sldNum" sz="quarter" idx="12"/>
          </p:nvPr>
        </p:nvSpPr>
        <p:spPr/>
        <p:txBody>
          <a:bodyPr/>
          <a:lstStyle/>
          <a:p>
            <a:fld id="{03805D93-7D4B-4CBC-BABC-3A8AC08CB7F4}" type="slidenum">
              <a:rPr lang="en-US" smtClean="0"/>
              <a:t>‹#›</a:t>
            </a:fld>
            <a:endParaRPr lang="en-US" dirty="0"/>
          </a:p>
        </p:txBody>
      </p:sp>
      <p:sp>
        <p:nvSpPr>
          <p:cNvPr id="2" name="Date Placeholder 1" hidden="1">
            <a:extLst>
              <a:ext uri="{FF2B5EF4-FFF2-40B4-BE49-F238E27FC236}">
                <a16:creationId xmlns:a16="http://schemas.microsoft.com/office/drawing/2014/main" id="{2A88930E-BBA5-4E1B-A5EF-DED17AD07096}"/>
              </a:ext>
            </a:extLst>
          </p:cNvPr>
          <p:cNvSpPr>
            <a:spLocks noGrp="1"/>
          </p:cNvSpPr>
          <p:nvPr>
            <p:ph type="dt" sz="half" idx="10"/>
          </p:nvPr>
        </p:nvSpPr>
        <p:spPr/>
        <p:txBody>
          <a:bodyPr/>
          <a:lstStyle/>
          <a:p>
            <a:fld id="{8F242276-4B37-464E-82B5-A2CCFA8D2047}" type="datetime1">
              <a:rPr lang="en-US" smtClean="0"/>
              <a:t>5/1/2024</a:t>
            </a:fld>
            <a:endParaRPr lang="en-US" dirty="0"/>
          </a:p>
        </p:txBody>
      </p:sp>
    </p:spTree>
    <p:extLst>
      <p:ext uri="{BB962C8B-B14F-4D97-AF65-F5344CB8AC3E}">
        <p14:creationId xmlns:p14="http://schemas.microsoft.com/office/powerpoint/2010/main" val="3283214495"/>
      </p:ext>
    </p:extLst>
  </p:cSld>
  <p:clrMapOvr>
    <a:masterClrMapping/>
  </p:clrMapOvr>
  <p:extLst>
    <p:ext uri="{DCECCB84-F9BA-43D5-87BE-67443E8EF086}">
      <p15:sldGuideLst xmlns:p15="http://schemas.microsoft.com/office/powerpoint/2012/main">
        <p15:guide id="1" orient="horz" pos="3776" userDrawn="1">
          <p15:clr>
            <a:srgbClr val="FBAE40"/>
          </p15:clr>
        </p15:guide>
        <p15:guide id="4" orient="horz" pos="34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43EA1280-EBAC-4C3E-A925-EA7813219784}"/>
              </a:ext>
            </a:extLst>
          </p:cNvPr>
          <p:cNvSpPr txBox="1"/>
          <p:nvPr userDrawn="1"/>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Covers</a:t>
            </a:r>
          </a:p>
        </p:txBody>
      </p:sp>
      <p:cxnSp>
        <p:nvCxnSpPr>
          <p:cNvPr id="10" name="Arrow">
            <a:extLst>
              <a:ext uri="{FF2B5EF4-FFF2-40B4-BE49-F238E27FC236}">
                <a16:creationId xmlns:a16="http://schemas.microsoft.com/office/drawing/2014/main" id="{D7EC898B-19BB-48BB-BC12-6D8AA83D7AD6}"/>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7148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32CFB013-0FEF-48E9-80F2-E18D541C5EDC}"/>
              </a:ext>
            </a:extLst>
          </p:cNvPr>
          <p:cNvSpPr txBox="1"/>
          <p:nvPr userDrawn="1"/>
        </p:nvSpPr>
        <p:spPr bwMode="gray">
          <a:xfrm>
            <a:off x="742998" y="1351508"/>
            <a:ext cx="9891327" cy="4154984"/>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Quotes/</a:t>
            </a:r>
            <a:br>
              <a:rPr lang="en-US" sz="15000" b="1" dirty="0">
                <a:solidFill>
                  <a:schemeClr val="bg1"/>
                </a:solidFill>
              </a:rPr>
            </a:br>
            <a:r>
              <a:rPr lang="en-US" sz="15000" b="1" dirty="0">
                <a:solidFill>
                  <a:schemeClr val="bg1"/>
                </a:solidFill>
              </a:rPr>
              <a:t>facts</a:t>
            </a:r>
          </a:p>
        </p:txBody>
      </p:sp>
      <p:cxnSp>
        <p:nvCxnSpPr>
          <p:cNvPr id="4" name="Arrow">
            <a:extLst>
              <a:ext uri="{FF2B5EF4-FFF2-40B4-BE49-F238E27FC236}">
                <a16:creationId xmlns:a16="http://schemas.microsoft.com/office/drawing/2014/main" id="{072CDE07-2C86-4CA9-AA97-FE831103A7B5}"/>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3485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chemeClr val="bg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1" name="Quotemark" descr="Large, stylized quotation mark">
            <a:extLst>
              <a:ext uri="{FF2B5EF4-FFF2-40B4-BE49-F238E27FC236}">
                <a16:creationId xmlns:a16="http://schemas.microsoft.com/office/drawing/2014/main" id="{034DE437-E18F-4BCB-BE69-5295B9D49647}"/>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113159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841285"/>
            <a:ext cx="8235950" cy="2798977"/>
          </a:xfrm>
        </p:spPr>
        <p:txBody>
          <a:bodyPr>
            <a:normAutofit/>
          </a:bodyPr>
          <a:lstStyle>
            <a:lvl1pPr algn="ctr">
              <a:spcBef>
                <a:spcPts val="1200"/>
              </a:spcBef>
              <a:defRPr sz="2600">
                <a:solidFill>
                  <a:schemeClr val="accent6"/>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without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1AC1A5A6-F2E7-4A6D-960D-C8D830EDC445}" type="datetime1">
              <a:rPr lang="en-US" smtClean="0"/>
              <a:t>5/1/2024</a:t>
            </a:fld>
            <a:endParaRPr lang="en-US" dirty="0"/>
          </a:p>
        </p:txBody>
      </p:sp>
    </p:spTree>
    <p:extLst>
      <p:ext uri="{BB962C8B-B14F-4D97-AF65-F5344CB8AC3E}">
        <p14:creationId xmlns:p14="http://schemas.microsoft.com/office/powerpoint/2010/main" val="2335421038"/>
      </p:ext>
    </p:extLst>
  </p:cSld>
  <p:clrMapOvr>
    <a:masterClrMapping/>
  </p:clrMapOvr>
  <p:extLst>
    <p:ext uri="{DCECCB84-F9BA-43D5-87BE-67443E8EF086}">
      <p15:sldGuideLst xmlns:p15="http://schemas.microsoft.com/office/powerpoint/2012/main">
        <p15:guide id="1" orient="horz" pos="1160" userDrawn="1">
          <p15:clr>
            <a:srgbClr val="FBAE40"/>
          </p15:clr>
        </p15:guide>
        <p15:guide id="2" pos="1245" userDrawn="1">
          <p15:clr>
            <a:srgbClr val="FBAE40"/>
          </p15:clr>
        </p15:guide>
        <p15:guide id="3" pos="6433" userDrawn="1">
          <p15:clr>
            <a:srgbClr val="FBAE40"/>
          </p15:clr>
        </p15:guide>
        <p15:guide id="4" orient="horz" pos="2923"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7" name="Sky blue background">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chemeClr val="bg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2" name="Quotemark" descr="Large, stylized quotation mark">
            <a:extLst>
              <a:ext uri="{FF2B5EF4-FFF2-40B4-BE49-F238E27FC236}">
                <a16:creationId xmlns:a16="http://schemas.microsoft.com/office/drawing/2014/main" id="{47B4F648-210C-4071-94A2-A05559F7D888}"/>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70590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435101"/>
            <a:ext cx="8235950" cy="2451100"/>
          </a:xfrm>
        </p:spPr>
        <p:txBody>
          <a:bodyPr>
            <a:normAutofit/>
          </a:bodyPr>
          <a:lstStyle>
            <a:lvl1pPr algn="ctr">
              <a:spcBef>
                <a:spcPts val="1200"/>
              </a:spcBef>
              <a:defRPr sz="2600">
                <a:solidFill>
                  <a:schemeClr val="accent6"/>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 an attribution photo. Arial 26pt, sentence case. Do not modify size or placement of textbox.”</a:t>
            </a:r>
          </a:p>
        </p:txBody>
      </p:sp>
      <p:sp>
        <p:nvSpPr>
          <p:cNvPr id="13" name="Picture Placeholder 7">
            <a:extLst>
              <a:ext uri="{FF2B5EF4-FFF2-40B4-BE49-F238E27FC236}">
                <a16:creationId xmlns:a16="http://schemas.microsoft.com/office/drawing/2014/main" id="{D951BDD7-02E7-4695-9F59-170E730D05B2}"/>
              </a:ext>
              <a:ext uri="{C183D7F6-B498-43B3-948B-1728B52AA6E4}">
                <adec:decorative xmlns:adec="http://schemas.microsoft.com/office/drawing/2017/decorative" val="1"/>
              </a:ext>
            </a:extLst>
          </p:cNvPr>
          <p:cNvSpPr>
            <a:spLocks noGrp="1" noChangeAspect="1"/>
          </p:cNvSpPr>
          <p:nvPr>
            <p:ph type="pic" sz="quarter" idx="16" hasCustomPrompt="1"/>
          </p:nvPr>
        </p:nvSpPr>
        <p:spPr bwMode="gray">
          <a:xfrm>
            <a:off x="5570220" y="4103249"/>
            <a:ext cx="1051560" cy="1051560"/>
          </a:xfrm>
          <a:prstGeom prst="ellipse">
            <a:avLst/>
          </a:prstGeom>
        </p:spPr>
        <p:txBody>
          <a:bodyPr>
            <a:normAutofit/>
          </a:bodyPr>
          <a:lstStyle>
            <a:lvl1pPr algn="ctr">
              <a:spcBef>
                <a:spcPts val="0"/>
              </a:spcBef>
              <a:defRPr sz="800">
                <a:solidFill>
                  <a:schemeClr val="accent6"/>
                </a:solidFill>
              </a:defRPr>
            </a:lvl1pPr>
          </a:lstStyle>
          <a:p>
            <a:r>
              <a:rPr lang="en-US" dirty="0"/>
              <a:t>Insert attribution photo</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accent6"/>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BEDB376A-9CC0-4260-A1FB-E4D7D3B0E9C8}" type="datetime1">
              <a:rPr lang="en-US" smtClean="0"/>
              <a:t>5/1/2024</a:t>
            </a:fld>
            <a:endParaRPr lang="en-US" dirty="0"/>
          </a:p>
        </p:txBody>
      </p:sp>
    </p:spTree>
    <p:extLst>
      <p:ext uri="{BB962C8B-B14F-4D97-AF65-F5344CB8AC3E}">
        <p14:creationId xmlns:p14="http://schemas.microsoft.com/office/powerpoint/2010/main" val="3320868232"/>
      </p:ext>
    </p:extLst>
  </p:cSld>
  <p:clrMapOvr>
    <a:masterClrMapping/>
  </p:clrMapOvr>
  <p:extLst>
    <p:ext uri="{DCECCB84-F9BA-43D5-87BE-67443E8EF086}">
      <p15:sldGuideLst xmlns:p15="http://schemas.microsoft.com/office/powerpoint/2012/main">
        <p15:guide id="1" pos="1248" userDrawn="1">
          <p15:clr>
            <a:srgbClr val="FFC000"/>
          </p15:clr>
        </p15:guide>
        <p15:guide id="2" pos="6432" userDrawn="1">
          <p15:clr>
            <a:srgbClr val="FFC000"/>
          </p15:clr>
        </p15:guide>
        <p15:guide id="3" orient="horz" pos="904" userDrawn="1">
          <p15:clr>
            <a:srgbClr val="FFC000"/>
          </p15:clr>
        </p15:guide>
        <p15:guide id="4" orient="horz" pos="2448" userDrawn="1">
          <p15:clr>
            <a:srgbClr val="FFC00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02">
    <p:spTree>
      <p:nvGrpSpPr>
        <p:cNvPr id="1" name=""/>
        <p:cNvGrpSpPr/>
        <p:nvPr/>
      </p:nvGrpSpPr>
      <p:grpSpPr>
        <a:xfrm>
          <a:off x="0" y="0"/>
          <a:ext cx="0" cy="0"/>
          <a:chOff x="0" y="0"/>
          <a:chExt cx="0" cy="0"/>
        </a:xfrm>
      </p:grpSpPr>
      <p:sp>
        <p:nvSpPr>
          <p:cNvPr id="7" name="Background box">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1" name="Quotemark" descr="Large, stylized quotation mark">
            <a:extLst>
              <a:ext uri="{FF2B5EF4-FFF2-40B4-BE49-F238E27FC236}">
                <a16:creationId xmlns:a16="http://schemas.microsoft.com/office/drawing/2014/main" id="{034DE437-E18F-4BCB-BE69-5295B9D49647}"/>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113159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841285"/>
            <a:ext cx="8235950" cy="2798977"/>
          </a:xfrm>
        </p:spPr>
        <p:txBody>
          <a:bodyPr>
            <a:normAutofit/>
          </a:bodyPr>
          <a:lstStyle>
            <a:lvl1pPr algn="ctr">
              <a:spcBef>
                <a:spcPts val="1200"/>
              </a:spcBef>
              <a:defRPr sz="2600">
                <a:solidFill>
                  <a:schemeClr val="tx1"/>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without an attribution photo. Arial 26pt, sentence case. Do not modify size or placement of textbox.”</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B8DFD118-AC3B-49F2-BA0B-7B9DF70B8F3E}" type="datetime1">
              <a:rPr lang="en-US" smtClean="0"/>
              <a:t>5/1/2024</a:t>
            </a:fld>
            <a:endParaRPr lang="en-US" dirty="0"/>
          </a:p>
        </p:txBody>
      </p:sp>
    </p:spTree>
    <p:extLst>
      <p:ext uri="{BB962C8B-B14F-4D97-AF65-F5344CB8AC3E}">
        <p14:creationId xmlns:p14="http://schemas.microsoft.com/office/powerpoint/2010/main" val="3207771130"/>
      </p:ext>
    </p:extLst>
  </p:cSld>
  <p:clrMapOvr>
    <a:masterClrMapping/>
  </p:clrMapOvr>
  <p:extLst>
    <p:ext uri="{DCECCB84-F9BA-43D5-87BE-67443E8EF086}">
      <p15:sldGuideLst xmlns:p15="http://schemas.microsoft.com/office/powerpoint/2012/main">
        <p15:guide id="1" orient="horz" pos="1160">
          <p15:clr>
            <a:srgbClr val="FBAE40"/>
          </p15:clr>
        </p15:guide>
        <p15:guide id="2" pos="1245">
          <p15:clr>
            <a:srgbClr val="FBAE40"/>
          </p15:clr>
        </p15:guide>
        <p15:guide id="3" pos="6433">
          <p15:clr>
            <a:srgbClr val="FBAE40"/>
          </p15:clr>
        </p15:guide>
        <p15:guide id="4" orient="horz" pos="292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with Photo 02">
    <p:spTree>
      <p:nvGrpSpPr>
        <p:cNvPr id="1" name=""/>
        <p:cNvGrpSpPr/>
        <p:nvPr/>
      </p:nvGrpSpPr>
      <p:grpSpPr>
        <a:xfrm>
          <a:off x="0" y="0"/>
          <a:ext cx="0" cy="0"/>
          <a:chOff x="0" y="0"/>
          <a:chExt cx="0" cy="0"/>
        </a:xfrm>
      </p:grpSpPr>
      <p:sp>
        <p:nvSpPr>
          <p:cNvPr id="7" name="Background box">
            <a:extLst>
              <a:ext uri="{FF2B5EF4-FFF2-40B4-BE49-F238E27FC236}">
                <a16:creationId xmlns:a16="http://schemas.microsoft.com/office/drawing/2014/main" id="{EE1EB717-079D-4382-BC6B-05400E354E1D}"/>
              </a:ext>
              <a:ext uri="{C183D7F6-B498-43B3-948B-1728B52AA6E4}">
                <adec:decorative xmlns:adec="http://schemas.microsoft.com/office/drawing/2017/decorative" val="1"/>
              </a:ext>
            </a:extLst>
          </p:cNvPr>
          <p:cNvSpPr/>
          <p:nvPr userDrawn="1"/>
        </p:nvSpPr>
        <p:spPr bwMode="gray">
          <a:xfrm>
            <a:off x="184404" y="182880"/>
            <a:ext cx="11823192" cy="5936084"/>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12" name="Quotemark" descr="Large, stylized quotation mark">
            <a:extLst>
              <a:ext uri="{FF2B5EF4-FFF2-40B4-BE49-F238E27FC236}">
                <a16:creationId xmlns:a16="http://schemas.microsoft.com/office/drawing/2014/main" id="{47B4F648-210C-4071-94A2-A05559F7D888}"/>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5859458" y="705903"/>
            <a:ext cx="473085" cy="473085"/>
          </a:xfrm>
          <a:prstGeom prst="rect">
            <a:avLst/>
          </a:prstGeom>
        </p:spPr>
      </p:pic>
      <p:sp>
        <p:nvSpPr>
          <p:cNvPr id="6" name="Text Placeholder 5">
            <a:extLst>
              <a:ext uri="{FF2B5EF4-FFF2-40B4-BE49-F238E27FC236}">
                <a16:creationId xmlns:a16="http://schemas.microsoft.com/office/drawing/2014/main" id="{268D9530-7244-4EEA-9E87-B99110498E7E}"/>
              </a:ext>
            </a:extLst>
          </p:cNvPr>
          <p:cNvSpPr>
            <a:spLocks noGrp="1"/>
          </p:cNvSpPr>
          <p:nvPr>
            <p:ph type="body" sz="quarter" idx="13" hasCustomPrompt="1"/>
          </p:nvPr>
        </p:nvSpPr>
        <p:spPr bwMode="gray">
          <a:xfrm>
            <a:off x="1976438" y="1435101"/>
            <a:ext cx="8235950" cy="2451100"/>
          </a:xfrm>
        </p:spPr>
        <p:txBody>
          <a:bodyPr>
            <a:normAutofit/>
          </a:bodyPr>
          <a:lstStyle>
            <a:lvl1pPr algn="ctr">
              <a:spcBef>
                <a:spcPts val="1200"/>
              </a:spcBef>
              <a:defRPr sz="2600">
                <a:solidFill>
                  <a:schemeClr val="tx1"/>
                </a:solidFill>
              </a:defRPr>
            </a:lvl1pPr>
            <a:lvl2pPr>
              <a:defRPr sz="2600">
                <a:solidFill>
                  <a:schemeClr val="accent5"/>
                </a:solidFill>
              </a:defRPr>
            </a:lvl2pPr>
            <a:lvl3pPr>
              <a:defRPr sz="2600">
                <a:solidFill>
                  <a:schemeClr val="accent5"/>
                </a:solidFill>
              </a:defRPr>
            </a:lvl3pPr>
            <a:lvl4pPr>
              <a:defRPr sz="2600">
                <a:solidFill>
                  <a:schemeClr val="accent5"/>
                </a:solidFill>
              </a:defRPr>
            </a:lvl4pPr>
            <a:lvl5pPr>
              <a:defRPr sz="2600">
                <a:solidFill>
                  <a:schemeClr val="accent5"/>
                </a:solidFill>
              </a:defRPr>
            </a:lvl5pPr>
          </a:lstStyle>
          <a:p>
            <a:pPr lvl="0"/>
            <a:r>
              <a:rPr lang="en-US" dirty="0"/>
              <a:t>“Use this textbox to include quotes with an attribution photo. Arial 26pt, sentence case. Do not modify size or placement of textbox.”</a:t>
            </a:r>
          </a:p>
        </p:txBody>
      </p:sp>
      <p:sp>
        <p:nvSpPr>
          <p:cNvPr id="13" name="Picture Placeholder 7">
            <a:extLst>
              <a:ext uri="{FF2B5EF4-FFF2-40B4-BE49-F238E27FC236}">
                <a16:creationId xmlns:a16="http://schemas.microsoft.com/office/drawing/2014/main" id="{D951BDD7-02E7-4695-9F59-170E730D05B2}"/>
              </a:ext>
              <a:ext uri="{C183D7F6-B498-43B3-948B-1728B52AA6E4}">
                <adec:decorative xmlns:adec="http://schemas.microsoft.com/office/drawing/2017/decorative" val="1"/>
              </a:ext>
            </a:extLst>
          </p:cNvPr>
          <p:cNvSpPr>
            <a:spLocks noGrp="1" noChangeAspect="1"/>
          </p:cNvSpPr>
          <p:nvPr>
            <p:ph type="pic" sz="quarter" idx="16" hasCustomPrompt="1"/>
          </p:nvPr>
        </p:nvSpPr>
        <p:spPr bwMode="gray">
          <a:xfrm>
            <a:off x="5570220" y="4103249"/>
            <a:ext cx="1051560" cy="1051560"/>
          </a:xfrm>
          <a:prstGeom prst="ellipse">
            <a:avLst/>
          </a:prstGeom>
        </p:spPr>
        <p:txBody>
          <a:bodyPr>
            <a:normAutofit/>
          </a:bodyPr>
          <a:lstStyle>
            <a:lvl1pPr algn="ctr">
              <a:spcBef>
                <a:spcPts val="0"/>
              </a:spcBef>
              <a:defRPr sz="800">
                <a:solidFill>
                  <a:schemeClr val="tx1"/>
                </a:solidFill>
              </a:defRPr>
            </a:lvl1pPr>
          </a:lstStyle>
          <a:p>
            <a:r>
              <a:rPr lang="en-US" dirty="0"/>
              <a:t>Insert attribution photo</a:t>
            </a:r>
          </a:p>
        </p:txBody>
      </p:sp>
      <p:sp>
        <p:nvSpPr>
          <p:cNvPr id="10" name="Text Placeholder 9">
            <a:extLst>
              <a:ext uri="{FF2B5EF4-FFF2-40B4-BE49-F238E27FC236}">
                <a16:creationId xmlns:a16="http://schemas.microsoft.com/office/drawing/2014/main" id="{534C88A3-66AA-4865-9DC5-9F2DF606433E}"/>
              </a:ext>
            </a:extLst>
          </p:cNvPr>
          <p:cNvSpPr>
            <a:spLocks noGrp="1"/>
          </p:cNvSpPr>
          <p:nvPr>
            <p:ph type="body" sz="quarter" idx="14" hasCustomPrompt="1"/>
          </p:nvPr>
        </p:nvSpPr>
        <p:spPr bwMode="gray">
          <a:xfrm>
            <a:off x="3695700" y="5370594"/>
            <a:ext cx="4800600" cy="215444"/>
          </a:xfrm>
        </p:spPr>
        <p:txBody>
          <a:bodyPr wrap="square" anchor="b">
            <a:spAutoFit/>
          </a:bodyPr>
          <a:lstStyle>
            <a:lvl1pPr algn="ctr">
              <a:defRPr sz="1400" b="1">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name, Arial 14pt</a:t>
            </a:r>
          </a:p>
        </p:txBody>
      </p:sp>
      <p:sp>
        <p:nvSpPr>
          <p:cNvPr id="15" name="Text Placeholder 9">
            <a:extLst>
              <a:ext uri="{FF2B5EF4-FFF2-40B4-BE49-F238E27FC236}">
                <a16:creationId xmlns:a16="http://schemas.microsoft.com/office/drawing/2014/main" id="{539E5E69-25FD-4D9F-BEEC-39E50CAC01B9}"/>
              </a:ext>
            </a:extLst>
          </p:cNvPr>
          <p:cNvSpPr>
            <a:spLocks noGrp="1"/>
          </p:cNvSpPr>
          <p:nvPr>
            <p:ph type="body" sz="quarter" idx="15" hasCustomPrompt="1"/>
          </p:nvPr>
        </p:nvSpPr>
        <p:spPr bwMode="gray">
          <a:xfrm>
            <a:off x="3695700" y="5612482"/>
            <a:ext cx="4800600" cy="184666"/>
          </a:xfrm>
        </p:spPr>
        <p:txBody>
          <a:bodyPr wrap="square" anchor="t">
            <a:spAutoFit/>
          </a:bodyPr>
          <a:lstStyle>
            <a:lvl1pPr algn="ctr">
              <a:defRPr sz="1200" b="0">
                <a:solidFill>
                  <a:schemeClr val="tx1"/>
                </a:solidFill>
              </a:defRPr>
            </a:lvl1pPr>
            <a:lvl2pPr algn="ctr">
              <a:defRPr sz="1400" b="1">
                <a:solidFill>
                  <a:schemeClr val="accent5"/>
                </a:solidFill>
              </a:defRPr>
            </a:lvl2pPr>
            <a:lvl3pPr algn="ctr">
              <a:defRPr sz="1400" b="1">
                <a:solidFill>
                  <a:schemeClr val="accent5"/>
                </a:solidFill>
              </a:defRPr>
            </a:lvl3pPr>
            <a:lvl4pPr algn="ctr">
              <a:defRPr sz="1400" b="1">
                <a:solidFill>
                  <a:schemeClr val="accent5"/>
                </a:solidFill>
              </a:defRPr>
            </a:lvl4pPr>
            <a:lvl5pPr algn="ctr">
              <a:defRPr sz="1400" b="1">
                <a:solidFill>
                  <a:schemeClr val="accent5"/>
                </a:solidFill>
              </a:defRPr>
            </a:lvl5pPr>
          </a:lstStyle>
          <a:p>
            <a:pPr lvl="0"/>
            <a:r>
              <a:rPr lang="en-US" dirty="0"/>
              <a:t>Attribution title, Arial 12pt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9F7F53CA-DA9B-42DE-BC32-1FB13BF92AF8}" type="datetime1">
              <a:rPr lang="en-US" smtClean="0"/>
              <a:t>5/1/2024</a:t>
            </a:fld>
            <a:endParaRPr lang="en-US" dirty="0"/>
          </a:p>
        </p:txBody>
      </p:sp>
    </p:spTree>
    <p:extLst>
      <p:ext uri="{BB962C8B-B14F-4D97-AF65-F5344CB8AC3E}">
        <p14:creationId xmlns:p14="http://schemas.microsoft.com/office/powerpoint/2010/main" val="352463988"/>
      </p:ext>
    </p:extLst>
  </p:cSld>
  <p:clrMapOvr>
    <a:masterClrMapping/>
  </p:clrMapOvr>
  <p:extLst>
    <p:ext uri="{DCECCB84-F9BA-43D5-87BE-67443E8EF086}">
      <p15:sldGuideLst xmlns:p15="http://schemas.microsoft.com/office/powerpoint/2012/main">
        <p15:guide id="1" pos="1248">
          <p15:clr>
            <a:srgbClr val="FFC000"/>
          </p15:clr>
        </p15:guide>
        <p15:guide id="2" pos="6432">
          <p15:clr>
            <a:srgbClr val="FFC000"/>
          </p15:clr>
        </p15:guide>
        <p15:guide id="3" orient="horz" pos="904">
          <p15:clr>
            <a:srgbClr val="FFC000"/>
          </p15:clr>
        </p15:guide>
        <p15:guide id="4" orient="horz" pos="2448">
          <p15:clr>
            <a:srgbClr val="FFC00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Fac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660E6D3-AAAB-4BAD-BA41-1B807EC96B8A}"/>
              </a:ext>
            </a:extLst>
          </p:cNvPr>
          <p:cNvSpPr>
            <a:spLocks noGrp="1"/>
          </p:cNvSpPr>
          <p:nvPr>
            <p:ph type="body" sz="quarter" idx="13" hasCustomPrompt="1"/>
          </p:nvPr>
        </p:nvSpPr>
        <p:spPr bwMode="gray">
          <a:xfrm>
            <a:off x="3924300"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9" name="Text Placeholder 8">
            <a:extLst>
              <a:ext uri="{FF2B5EF4-FFF2-40B4-BE49-F238E27FC236}">
                <a16:creationId xmlns:a16="http://schemas.microsoft.com/office/drawing/2014/main" id="{9268A523-92CF-4538-8D9C-5EBFB8A5B5C9}"/>
              </a:ext>
            </a:extLst>
          </p:cNvPr>
          <p:cNvSpPr>
            <a:spLocks noGrp="1"/>
          </p:cNvSpPr>
          <p:nvPr>
            <p:ph type="body" sz="quarter" idx="14" hasCustomPrompt="1"/>
          </p:nvPr>
        </p:nvSpPr>
        <p:spPr bwMode="gray">
          <a:xfrm>
            <a:off x="3924300" y="3708424"/>
            <a:ext cx="4343400" cy="230832"/>
          </a:xfrm>
        </p:spPr>
        <p:txBody>
          <a:bodyPr>
            <a:spAutoFit/>
          </a:bodyPr>
          <a:lstStyle>
            <a:lvl1pPr algn="ctr">
              <a:defRPr sz="1500"/>
            </a:lvl1pPr>
          </a:lstStyle>
          <a:p>
            <a:pPr lvl="0"/>
            <a:r>
              <a:rPr lang="en-US" dirty="0"/>
              <a:t>Context about fact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5087FC9B-1C7F-4ADF-9DC1-8BD3DCF6C9B1}" type="datetime1">
              <a:rPr lang="en-US" smtClean="0"/>
              <a:t>5/1/2024</a:t>
            </a:fld>
            <a:endParaRPr lang="en-US" dirty="0"/>
          </a:p>
        </p:txBody>
      </p:sp>
    </p:spTree>
    <p:extLst>
      <p:ext uri="{BB962C8B-B14F-4D97-AF65-F5344CB8AC3E}">
        <p14:creationId xmlns:p14="http://schemas.microsoft.com/office/powerpoint/2010/main" val="4214562763"/>
      </p:ext>
    </p:extLst>
  </p:cSld>
  <p:clrMapOvr>
    <a:masterClrMapping/>
  </p:clrMapOvr>
  <p:extLst>
    <p:ext uri="{DCECCB84-F9BA-43D5-87BE-67443E8EF086}">
      <p15:sldGuideLst xmlns:p15="http://schemas.microsoft.com/office/powerpoint/2012/main">
        <p15:guide id="1" orient="horz" pos="3776">
          <p15:clr>
            <a:srgbClr val="FBAE40"/>
          </p15:clr>
        </p15:guide>
        <p15:guide id="2" orient="horz" pos="344">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Fact 02">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660E6D3-AAAB-4BAD-BA41-1B807EC96B8A}"/>
              </a:ext>
            </a:extLst>
          </p:cNvPr>
          <p:cNvSpPr>
            <a:spLocks noGrp="1"/>
          </p:cNvSpPr>
          <p:nvPr>
            <p:ph type="body" sz="quarter" idx="13" hasCustomPrompt="1"/>
          </p:nvPr>
        </p:nvSpPr>
        <p:spPr bwMode="gray">
          <a:xfrm>
            <a:off x="1521502"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9" name="Text Placeholder 8">
            <a:extLst>
              <a:ext uri="{FF2B5EF4-FFF2-40B4-BE49-F238E27FC236}">
                <a16:creationId xmlns:a16="http://schemas.microsoft.com/office/drawing/2014/main" id="{9268A523-92CF-4538-8D9C-5EBFB8A5B5C9}"/>
              </a:ext>
            </a:extLst>
          </p:cNvPr>
          <p:cNvSpPr>
            <a:spLocks noGrp="1"/>
          </p:cNvSpPr>
          <p:nvPr>
            <p:ph type="body" sz="quarter" idx="14" hasCustomPrompt="1"/>
          </p:nvPr>
        </p:nvSpPr>
        <p:spPr bwMode="gray">
          <a:xfrm>
            <a:off x="1521502" y="3708424"/>
            <a:ext cx="4343400" cy="230832"/>
          </a:xfrm>
        </p:spPr>
        <p:txBody>
          <a:bodyPr>
            <a:spAutoFit/>
          </a:bodyPr>
          <a:lstStyle>
            <a:lvl1pPr algn="ctr">
              <a:defRPr sz="1500"/>
            </a:lvl1pPr>
          </a:lstStyle>
          <a:p>
            <a:pPr lvl="0"/>
            <a:r>
              <a:rPr lang="en-US" dirty="0"/>
              <a:t>Context about fact</a:t>
            </a:r>
          </a:p>
        </p:txBody>
      </p:sp>
      <p:sp>
        <p:nvSpPr>
          <p:cNvPr id="7" name="Text Placeholder 5">
            <a:extLst>
              <a:ext uri="{FF2B5EF4-FFF2-40B4-BE49-F238E27FC236}">
                <a16:creationId xmlns:a16="http://schemas.microsoft.com/office/drawing/2014/main" id="{9AC900CD-4561-4E07-9B13-BD98740C35AB}"/>
              </a:ext>
            </a:extLst>
          </p:cNvPr>
          <p:cNvSpPr>
            <a:spLocks noGrp="1"/>
          </p:cNvSpPr>
          <p:nvPr>
            <p:ph type="body" sz="quarter" idx="15" hasCustomPrompt="1"/>
          </p:nvPr>
        </p:nvSpPr>
        <p:spPr bwMode="gray">
          <a:xfrm>
            <a:off x="6330863" y="2446003"/>
            <a:ext cx="4343400" cy="1231106"/>
          </a:xfrm>
        </p:spPr>
        <p:txBody>
          <a:bodyPr wrap="square" anchor="b">
            <a:spAutoFit/>
          </a:bodyPr>
          <a:lstStyle>
            <a:lvl1pPr algn="ctr">
              <a:spcBef>
                <a:spcPts val="0"/>
              </a:spcBef>
              <a:defRPr sz="8000" b="1">
                <a:solidFill>
                  <a:schemeClr val="accent6"/>
                </a:solidFill>
              </a:defRPr>
            </a:lvl1pPr>
          </a:lstStyle>
          <a:p>
            <a:pPr lvl="0"/>
            <a:r>
              <a:rPr lang="en-US" dirty="0"/>
              <a:t>###%</a:t>
            </a:r>
          </a:p>
        </p:txBody>
      </p:sp>
      <p:sp>
        <p:nvSpPr>
          <p:cNvPr id="8" name="Text Placeholder 8">
            <a:extLst>
              <a:ext uri="{FF2B5EF4-FFF2-40B4-BE49-F238E27FC236}">
                <a16:creationId xmlns:a16="http://schemas.microsoft.com/office/drawing/2014/main" id="{8AD4B4AB-AD99-4AC4-B37B-D2B3938FC3A2}"/>
              </a:ext>
            </a:extLst>
          </p:cNvPr>
          <p:cNvSpPr>
            <a:spLocks noGrp="1"/>
          </p:cNvSpPr>
          <p:nvPr>
            <p:ph type="body" sz="quarter" idx="16" hasCustomPrompt="1"/>
          </p:nvPr>
        </p:nvSpPr>
        <p:spPr bwMode="gray">
          <a:xfrm>
            <a:off x="6330863" y="3708424"/>
            <a:ext cx="4343400" cy="230832"/>
          </a:xfrm>
        </p:spPr>
        <p:txBody>
          <a:bodyPr>
            <a:spAutoFit/>
          </a:bodyPr>
          <a:lstStyle>
            <a:lvl1pPr algn="ctr">
              <a:defRPr sz="1500"/>
            </a:lvl1pPr>
          </a:lstStyle>
          <a:p>
            <a:pPr lvl="0"/>
            <a:r>
              <a:rPr lang="en-US" dirty="0"/>
              <a:t>Context about fact</a:t>
            </a:r>
          </a:p>
        </p:txBody>
      </p:sp>
      <p:sp>
        <p:nvSpPr>
          <p:cNvPr id="4" name="Footer Placeholder 3">
            <a:extLst>
              <a:ext uri="{FF2B5EF4-FFF2-40B4-BE49-F238E27FC236}">
                <a16:creationId xmlns:a16="http://schemas.microsoft.com/office/drawing/2014/main" id="{F671BF93-B235-43C1-B6B1-F5BF550234D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5" name="Slide Number Placeholder 4">
            <a:extLst>
              <a:ext uri="{FF2B5EF4-FFF2-40B4-BE49-F238E27FC236}">
                <a16:creationId xmlns:a16="http://schemas.microsoft.com/office/drawing/2014/main" id="{3AF1A2B5-5197-4E57-9D4D-CCCEAD7BAFB2}"/>
              </a:ext>
            </a:extLst>
          </p:cNvPr>
          <p:cNvSpPr>
            <a:spLocks noGrp="1"/>
          </p:cNvSpPr>
          <p:nvPr>
            <p:ph type="sldNum" sz="quarter" idx="12"/>
          </p:nvPr>
        </p:nvSpPr>
        <p:spPr/>
        <p:txBody>
          <a:bodyPr/>
          <a:lstStyle/>
          <a:p>
            <a:fld id="{03805D93-7D4B-4CBC-BABC-3A8AC08CB7F4}" type="slidenum">
              <a:rPr lang="en-US" smtClean="0"/>
              <a:pPr/>
              <a:t>‹#›</a:t>
            </a:fld>
            <a:endParaRPr lang="en-US" dirty="0"/>
          </a:p>
        </p:txBody>
      </p:sp>
      <p:sp>
        <p:nvSpPr>
          <p:cNvPr id="3" name="Date Placeholder 2" hidden="1">
            <a:extLst>
              <a:ext uri="{FF2B5EF4-FFF2-40B4-BE49-F238E27FC236}">
                <a16:creationId xmlns:a16="http://schemas.microsoft.com/office/drawing/2014/main" id="{A03ECA26-E932-4438-A611-CD2E9AA59D7D}"/>
              </a:ext>
            </a:extLst>
          </p:cNvPr>
          <p:cNvSpPr>
            <a:spLocks noGrp="1"/>
          </p:cNvSpPr>
          <p:nvPr>
            <p:ph type="dt" sz="half" idx="10"/>
          </p:nvPr>
        </p:nvSpPr>
        <p:spPr/>
        <p:txBody>
          <a:bodyPr/>
          <a:lstStyle/>
          <a:p>
            <a:fld id="{D66124C2-8024-4FE0-A9C8-31A6FDFB86B0}" type="datetime1">
              <a:rPr lang="en-US" smtClean="0"/>
              <a:t>5/1/2024</a:t>
            </a:fld>
            <a:endParaRPr lang="en-US" dirty="0"/>
          </a:p>
        </p:txBody>
      </p:sp>
    </p:spTree>
    <p:extLst>
      <p:ext uri="{BB962C8B-B14F-4D97-AF65-F5344CB8AC3E}">
        <p14:creationId xmlns:p14="http://schemas.microsoft.com/office/powerpoint/2010/main" val="2863239634"/>
      </p:ext>
    </p:extLst>
  </p:cSld>
  <p:clrMapOvr>
    <a:masterClrMapping/>
  </p:clrMapOvr>
  <p:extLst>
    <p:ext uri="{DCECCB84-F9BA-43D5-87BE-67443E8EF086}">
      <p15:sldGuideLst xmlns:p15="http://schemas.microsoft.com/office/powerpoint/2012/main">
        <p15:guide id="1" orient="horz" pos="3776">
          <p15:clr>
            <a:srgbClr val="FBAE40"/>
          </p15:clr>
        </p15:guide>
        <p15:guide id="2" orient="horz" pos="34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7030A0"/>
        </a:solidFill>
        <a:effectLst/>
      </p:bgPr>
    </p:bg>
    <p:spTree>
      <p:nvGrpSpPr>
        <p:cNvPr id="1" name=""/>
        <p:cNvGrpSpPr/>
        <p:nvPr/>
      </p:nvGrpSpPr>
      <p:grpSpPr>
        <a:xfrm>
          <a:off x="0" y="0"/>
          <a:ext cx="0" cy="0"/>
          <a:chOff x="0" y="0"/>
          <a:chExt cx="0" cy="0"/>
        </a:xfrm>
      </p:grpSpPr>
      <p:sp>
        <p:nvSpPr>
          <p:cNvPr id="12" name="TextBox 1">
            <a:extLst>
              <a:ext uri="{FF2B5EF4-FFF2-40B4-BE49-F238E27FC236}">
                <a16:creationId xmlns:a16="http://schemas.microsoft.com/office/drawing/2014/main" id="{63F147AB-BC07-4B04-AF4C-C611763A1EAE}"/>
              </a:ext>
            </a:extLst>
          </p:cNvPr>
          <p:cNvSpPr txBox="1"/>
          <p:nvPr userDrawn="1"/>
        </p:nvSpPr>
        <p:spPr bwMode="gray">
          <a:xfrm>
            <a:off x="742998" y="2390254"/>
            <a:ext cx="9891327" cy="2077492"/>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Closing</a:t>
            </a:r>
          </a:p>
        </p:txBody>
      </p:sp>
      <p:cxnSp>
        <p:nvCxnSpPr>
          <p:cNvPr id="4" name="Arrow">
            <a:extLst>
              <a:ext uri="{FF2B5EF4-FFF2-40B4-BE49-F238E27FC236}">
                <a16:creationId xmlns:a16="http://schemas.microsoft.com/office/drawing/2014/main" id="{C96135BB-E1DE-4F71-B831-68F8DC213F8C}"/>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840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13" name="Warm white background">
            <a:extLst>
              <a:ext uri="{FF2B5EF4-FFF2-40B4-BE49-F238E27FC236}">
                <a16:creationId xmlns:a16="http://schemas.microsoft.com/office/drawing/2014/main" id="{7C3A9A97-61E4-4883-B3FD-88A5E8E0FF70}"/>
              </a:ext>
              <a:ext uri="{C183D7F6-B498-43B3-948B-1728B52AA6E4}">
                <adec:decorative xmlns:adec="http://schemas.microsoft.com/office/drawing/2017/decorative" val="1"/>
              </a:ext>
            </a:extLst>
          </p:cNvPr>
          <p:cNvSpPr/>
          <p:nvPr userDrawn="1"/>
        </p:nvSpPr>
        <p:spPr bwMode="gray">
          <a:xfrm>
            <a:off x="184404" y="182880"/>
            <a:ext cx="11823192" cy="6492240"/>
          </a:xfrm>
          <a:prstGeom prst="roundRect">
            <a:avLst>
              <a:gd name="adj" fmla="val 1011"/>
            </a:avLst>
          </a:prstGeom>
          <a:solidFill>
            <a:srgbClr val="FBF9F4"/>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0"/>
              </a:spcBef>
              <a:spcAft>
                <a:spcPts val="0"/>
              </a:spcAft>
            </a:pPr>
            <a:endParaRPr lang="en-US" sz="1400" b="0" i="0" u="none" baseline="0" dirty="0">
              <a:solidFill>
                <a:srgbClr val="FFFFFF"/>
              </a:solidFill>
            </a:endParaRPr>
          </a:p>
        </p:txBody>
      </p:sp>
      <p:pic>
        <p:nvPicPr>
          <p:cNvPr id="6" name="Optum logo" descr="Optum">
            <a:extLst>
              <a:ext uri="{FF2B5EF4-FFF2-40B4-BE49-F238E27FC236}">
                <a16:creationId xmlns:a16="http://schemas.microsoft.com/office/drawing/2014/main" id="{89BF741E-7372-4DA5-9FBB-22AB498402A5}"/>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051941" y="2837147"/>
            <a:ext cx="4088119" cy="1183707"/>
          </a:xfrm>
          <a:prstGeom prst="rect">
            <a:avLst/>
          </a:prstGeom>
        </p:spPr>
      </p:pic>
      <p:sp>
        <p:nvSpPr>
          <p:cNvPr id="14" name="Boilerplate">
            <a:extLst>
              <a:ext uri="{FF2B5EF4-FFF2-40B4-BE49-F238E27FC236}">
                <a16:creationId xmlns:a16="http://schemas.microsoft.com/office/drawing/2014/main" id="{9EB9C69C-A308-416E-9EF4-CDCBABF60D86}"/>
              </a:ext>
            </a:extLst>
          </p:cNvPr>
          <p:cNvSpPr txBox="1"/>
          <p:nvPr userDrawn="1"/>
        </p:nvSpPr>
        <p:spPr bwMode="gray">
          <a:xfrm>
            <a:off x="3818873" y="5837129"/>
            <a:ext cx="4554255" cy="507831"/>
          </a:xfrm>
          <a:prstGeom prst="rect">
            <a:avLst/>
          </a:prstGeom>
          <a:noFill/>
        </p:spPr>
        <p:txBody>
          <a:bodyPr vert="horz" wrap="square" lIns="0" tIns="0" rIns="0" bIns="0" rtlCol="0">
            <a:spAutoFit/>
          </a:bodyPr>
          <a:lstStyle/>
          <a:p>
            <a:pPr algn="ctr">
              <a:spcBef>
                <a:spcPts val="600"/>
              </a:spcBef>
            </a:pPr>
            <a:r>
              <a:rPr lang="en-US" sz="700" b="0" i="0" u="none" baseline="0" dirty="0">
                <a:solidFill>
                  <a:schemeClr val="tx1"/>
                </a:solidFill>
                <a:latin typeface="+mn-lt"/>
              </a:rPr>
              <a:t>Optum is a registered trademark of Optum, Inc. in the U.S. and other jurisdictions. All other brand or product names are the property of their respective owners. Because we are continuously improving our products and services, Optum reserves the right to change specifications without prior notice. Optum is an equal opportunity employer.</a:t>
            </a:r>
          </a:p>
          <a:p>
            <a:pPr algn="ctr">
              <a:spcBef>
                <a:spcPts val="600"/>
              </a:spcBef>
            </a:pPr>
            <a:r>
              <a:rPr lang="en-US" sz="700" b="0" i="0" u="none" baseline="0" dirty="0">
                <a:solidFill>
                  <a:schemeClr val="tx1"/>
                </a:solidFill>
                <a:latin typeface="+mn-lt"/>
              </a:rPr>
              <a:t>© 2024 Optum, Inc. All rights reserved. </a:t>
            </a:r>
          </a:p>
        </p:txBody>
      </p:sp>
    </p:spTree>
    <p:extLst>
      <p:ext uri="{BB962C8B-B14F-4D97-AF65-F5344CB8AC3E}">
        <p14:creationId xmlns:p14="http://schemas.microsoft.com/office/powerpoint/2010/main" val="20041023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       ___       ">
    <p:bg bwMode="gray">
      <p:bgPr>
        <a:solidFill>
          <a:srgbClr val="C40000"/>
        </a:solidFill>
        <a:effectLst/>
      </p:bgPr>
    </p:bg>
    <p:spTree>
      <p:nvGrpSpPr>
        <p:cNvPr id="1" name=""/>
        <p:cNvGrpSpPr/>
        <p:nvPr/>
      </p:nvGrpSpPr>
      <p:grpSpPr>
        <a:xfrm>
          <a:off x="0" y="0"/>
          <a:ext cx="0" cy="0"/>
          <a:chOff x="0" y="0"/>
          <a:chExt cx="0" cy="0"/>
        </a:xfrm>
      </p:grpSpPr>
      <p:sp>
        <p:nvSpPr>
          <p:cNvPr id="11" name="TextBox 1">
            <a:extLst>
              <a:ext uri="{FF2B5EF4-FFF2-40B4-BE49-F238E27FC236}">
                <a16:creationId xmlns:a16="http://schemas.microsoft.com/office/drawing/2014/main" id="{B0B3D229-4274-4EDF-910A-B6C2E87EC949}"/>
              </a:ext>
            </a:extLst>
          </p:cNvPr>
          <p:cNvSpPr txBox="1"/>
          <p:nvPr userDrawn="1"/>
        </p:nvSpPr>
        <p:spPr bwMode="gray">
          <a:xfrm>
            <a:off x="742998" y="312763"/>
            <a:ext cx="9891327" cy="6232475"/>
          </a:xfrm>
          <a:prstGeom prst="rect">
            <a:avLst/>
          </a:prstGeom>
          <a:noFill/>
        </p:spPr>
        <p:txBody>
          <a:bodyPr wrap="square" lIns="0" tIns="0" rIns="0" bIns="0" rtlCol="0">
            <a:spAutoFit/>
          </a:bodyPr>
          <a:lstStyle/>
          <a:p>
            <a:pPr>
              <a:lnSpc>
                <a:spcPct val="90000"/>
              </a:lnSpc>
              <a:spcBef>
                <a:spcPts val="0"/>
              </a:spcBef>
            </a:pPr>
            <a:r>
              <a:rPr lang="en-US" sz="15000" b="1" dirty="0">
                <a:solidFill>
                  <a:schemeClr val="bg1"/>
                </a:solidFill>
              </a:rPr>
              <a:t>Layouts not for use.</a:t>
            </a:r>
          </a:p>
        </p:txBody>
      </p:sp>
      <p:cxnSp>
        <p:nvCxnSpPr>
          <p:cNvPr id="4" name="Arrow">
            <a:extLst>
              <a:ext uri="{FF2B5EF4-FFF2-40B4-BE49-F238E27FC236}">
                <a16:creationId xmlns:a16="http://schemas.microsoft.com/office/drawing/2014/main" id="{F3C0B7D9-B70B-4C5C-87F9-2330B866F444}"/>
              </a:ext>
              <a:ext uri="{C183D7F6-B498-43B3-948B-1728B52AA6E4}">
                <adec:decorative xmlns:adec="http://schemas.microsoft.com/office/drawing/2017/decorative" val="1"/>
              </a:ext>
            </a:extLst>
          </p:cNvPr>
          <p:cNvCxnSpPr>
            <a:cxnSpLocks/>
          </p:cNvCxnSpPr>
          <p:nvPr userDrawn="1"/>
        </p:nvCxnSpPr>
        <p:spPr bwMode="gray">
          <a:xfrm>
            <a:off x="9497148" y="3429000"/>
            <a:ext cx="1951854" cy="0"/>
          </a:xfrm>
          <a:prstGeom prst="line">
            <a:avLst/>
          </a:prstGeom>
          <a:ln w="317500" cap="rnd">
            <a:solidFill>
              <a:schemeClr val="bg1"/>
            </a:solidFill>
            <a:round/>
            <a:tailEnd type="arrow" w="lg"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7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p:bg>
      <p:bgRef idx="1001">
        <a:schemeClr val="bg1"/>
      </p:bgRef>
    </p:bg>
    <p:spTree>
      <p:nvGrpSpPr>
        <p:cNvPr id="1" name=""/>
        <p:cNvGrpSpPr/>
        <p:nvPr/>
      </p:nvGrpSpPr>
      <p:grpSpPr>
        <a:xfrm>
          <a:off x="0" y="0"/>
          <a:ext cx="0" cy="0"/>
          <a:chOff x="0" y="0"/>
          <a:chExt cx="0" cy="0"/>
        </a:xfrm>
      </p:grpSpPr>
      <p:sp>
        <p:nvSpPr>
          <p:cNvPr id="10" name="Freeform 11">
            <a:extLst>
              <a:ext uri="{FF2B5EF4-FFF2-40B4-BE49-F238E27FC236}">
                <a16:creationId xmlns:a16="http://schemas.microsoft.com/office/drawing/2014/main" id="{018ADF08-66C4-7A27-5941-438B95462BCF}"/>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bwMode="gray">
          <a:xfrm>
            <a:off x="0" y="0"/>
            <a:ext cx="6037330" cy="6858000"/>
          </a:xfrm>
          <a:custGeom>
            <a:avLst/>
            <a:gdLst>
              <a:gd name="connsiteX0" fmla="*/ 0 w 6037330"/>
              <a:gd name="connsiteY0" fmla="*/ 0 h 6858000"/>
              <a:gd name="connsiteX1" fmla="*/ 3835988 w 6037330"/>
              <a:gd name="connsiteY1" fmla="*/ 0 h 6858000"/>
              <a:gd name="connsiteX2" fmla="*/ 4114800 w 6037330"/>
              <a:gd name="connsiteY2" fmla="*/ 0 h 6858000"/>
              <a:gd name="connsiteX3" fmla="*/ 6037330 w 6037330"/>
              <a:gd name="connsiteY3" fmla="*/ 0 h 6858000"/>
              <a:gd name="connsiteX4" fmla="*/ 5982904 w 6037330"/>
              <a:gd name="connsiteY4" fmla="*/ 57086 h 6858000"/>
              <a:gd name="connsiteX5" fmla="*/ 4680119 w 6037330"/>
              <a:gd name="connsiteY5" fmla="*/ 3429000 h 6858000"/>
              <a:gd name="connsiteX6" fmla="*/ 5982904 w 6037330"/>
              <a:gd name="connsiteY6" fmla="*/ 6800914 h 6858000"/>
              <a:gd name="connsiteX7" fmla="*/ 6037330 w 6037330"/>
              <a:gd name="connsiteY7" fmla="*/ 6858000 h 6858000"/>
              <a:gd name="connsiteX8" fmla="*/ 4114800 w 6037330"/>
              <a:gd name="connsiteY8" fmla="*/ 6858000 h 6858000"/>
              <a:gd name="connsiteX9" fmla="*/ 3835988 w 6037330"/>
              <a:gd name="connsiteY9" fmla="*/ 6858000 h 6858000"/>
              <a:gd name="connsiteX10" fmla="*/ 0 w 603733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37330" h="6858000">
                <a:moveTo>
                  <a:pt x="0" y="0"/>
                </a:moveTo>
                <a:lnTo>
                  <a:pt x="3835988" y="0"/>
                </a:lnTo>
                <a:lnTo>
                  <a:pt x="4114800" y="0"/>
                </a:lnTo>
                <a:lnTo>
                  <a:pt x="6037330" y="0"/>
                </a:lnTo>
                <a:lnTo>
                  <a:pt x="5982904" y="57086"/>
                </a:lnTo>
                <a:cubicBezTo>
                  <a:pt x="5173461" y="947670"/>
                  <a:pt x="4680119" y="2130722"/>
                  <a:pt x="4680119" y="3429000"/>
                </a:cubicBezTo>
                <a:cubicBezTo>
                  <a:pt x="4680119" y="4727278"/>
                  <a:pt x="5173461" y="5910330"/>
                  <a:pt x="5982904" y="6800914"/>
                </a:cubicBezTo>
                <a:lnTo>
                  <a:pt x="6037330" y="6858000"/>
                </a:lnTo>
                <a:lnTo>
                  <a:pt x="4114800" y="6858000"/>
                </a:lnTo>
                <a:lnTo>
                  <a:pt x="3835988" y="6858000"/>
                </a:lnTo>
                <a:lnTo>
                  <a:pt x="0" y="6858000"/>
                </a:lnTo>
                <a:close/>
              </a:path>
            </a:pathLst>
          </a:custGeom>
          <a:solidFill>
            <a:schemeClr val="tx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a:solidFill>
                <a:srgbClr val="FFFFFF"/>
              </a:solidFill>
            </a:endParaRPr>
          </a:p>
        </p:txBody>
      </p:sp>
      <p:pic>
        <p:nvPicPr>
          <p:cNvPr id="12" name="Optum logo" descr="Optum">
            <a:extLst>
              <a:ext uri="{FF2B5EF4-FFF2-40B4-BE49-F238E27FC236}">
                <a16:creationId xmlns:a16="http://schemas.microsoft.com/office/drawing/2014/main" id="{FA968874-41BB-1E3A-AF0C-1B4952106FCF}"/>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bwMode="gray">
          <a:xfrm>
            <a:off x="937990" y="3019667"/>
            <a:ext cx="2827394" cy="818667"/>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6594904" y="1649301"/>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6594904" y="3834665"/>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6594904" y="5396367"/>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6" name="Date Placeholder 5">
            <a:extLst>
              <a:ext uri="{FF2B5EF4-FFF2-40B4-BE49-F238E27FC236}">
                <a16:creationId xmlns:a16="http://schemas.microsoft.com/office/drawing/2014/main" id="{E23FAE9B-982D-41B9-BBD2-74E842A46071}"/>
              </a:ext>
            </a:extLst>
          </p:cNvPr>
          <p:cNvSpPr>
            <a:spLocks noGrp="1"/>
          </p:cNvSpPr>
          <p:nvPr>
            <p:ph type="dt" sz="half" idx="12"/>
          </p:nvPr>
        </p:nvSpPr>
        <p:spPr/>
        <p:txBody>
          <a:bodyPr/>
          <a:lstStyle/>
          <a:p>
            <a:fld id="{ABD5255B-62C8-4970-931D-B77163B385B9}" type="datetime1">
              <a:rPr lang="en-US" smtClean="0"/>
              <a:t>5/1/2024</a:t>
            </a:fld>
            <a:endParaRPr lang="en-US" dirty="0"/>
          </a:p>
        </p:txBody>
      </p:sp>
      <p:sp>
        <p:nvSpPr>
          <p:cNvPr id="7" name="Footer Placeholder 6">
            <a:extLst>
              <a:ext uri="{FF2B5EF4-FFF2-40B4-BE49-F238E27FC236}">
                <a16:creationId xmlns:a16="http://schemas.microsoft.com/office/drawing/2014/main" id="{0E8CE9CD-F45B-421B-99EE-E365E024903C}"/>
              </a:ext>
            </a:extLst>
          </p:cNvPr>
          <p:cNvSpPr>
            <a:spLocks noGrp="1"/>
          </p:cNvSpPr>
          <p:nvPr>
            <p:ph type="ftr" sz="quarter" idx="13"/>
          </p:nvPr>
        </p:nvSpPr>
        <p:spPr/>
        <p:txBody>
          <a:bodyPr/>
          <a:lstStyle/>
          <a:p>
            <a:r>
              <a:rPr lang="en-US" dirty="0"/>
              <a:t>Confidential property of Optum. Do not distribute or reproduce without express permission from Optum.</a:t>
            </a:r>
          </a:p>
        </p:txBody>
      </p:sp>
      <p:sp>
        <p:nvSpPr>
          <p:cNvPr id="8" name="Slide Number Placeholder 7">
            <a:extLst>
              <a:ext uri="{FF2B5EF4-FFF2-40B4-BE49-F238E27FC236}">
                <a16:creationId xmlns:a16="http://schemas.microsoft.com/office/drawing/2014/main" id="{1E1DF904-338B-407E-A788-88865DF5B781}"/>
              </a:ext>
            </a:extLst>
          </p:cNvPr>
          <p:cNvSpPr>
            <a:spLocks noGrp="1"/>
          </p:cNvSpPr>
          <p:nvPr>
            <p:ph type="sldNum" sz="quarter" idx="14"/>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310992664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4152">
          <p15:clr>
            <a:srgbClr val="FFC000"/>
          </p15:clr>
        </p15:guide>
        <p15:guide id="2" pos="7120">
          <p15:clr>
            <a:srgbClr val="FFC000"/>
          </p15:clr>
        </p15:guide>
        <p15:guide id="3" orient="horz" pos="2216">
          <p15:clr>
            <a:srgbClr val="FFC000"/>
          </p15:clr>
        </p15:guide>
        <p15:guide id="4" orient="horz" pos="2408">
          <p15:clr>
            <a:srgbClr val="FFC00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Freeform: Shape 8" descr="A large &quot;x&quot; indicating that this layout is not approved for use.">
            <a:extLst>
              <a:ext uri="{FF2B5EF4-FFF2-40B4-BE49-F238E27FC236}">
                <a16:creationId xmlns:a16="http://schemas.microsoft.com/office/drawing/2014/main" id="{F637101A-C75C-41F9-A59B-BB01DC6F1A81}"/>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7" name="TextBox 6">
            <a:extLst>
              <a:ext uri="{FF2B5EF4-FFF2-40B4-BE49-F238E27FC236}">
                <a16:creationId xmlns:a16="http://schemas.microsoft.com/office/drawing/2014/main" id="{57B99AAD-1C70-4066-97B8-7CB0AFCDBCB0}"/>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B7568664-50C7-4DB8-8C47-CFB226FB188C}"/>
              </a:ext>
            </a:extLst>
          </p:cNvPr>
          <p:cNvSpPr>
            <a:spLocks noGrp="1"/>
          </p:cNvSpPr>
          <p:nvPr>
            <p:ph type="ctrTitle" hasCustomPrompt="1"/>
          </p:nvPr>
        </p:nvSpPr>
        <p:spPr bwMode="gray">
          <a:xfrm>
            <a:off x="1524000" y="2886715"/>
            <a:ext cx="9144000" cy="623248"/>
          </a:xfrm>
        </p:spPr>
        <p:txBody>
          <a:bodyPr anchor="b"/>
          <a:lstStyle>
            <a:lvl1pPr algn="ctr">
              <a:defRPr sz="4500"/>
            </a:lvl1pPr>
          </a:lstStyle>
          <a:p>
            <a:r>
              <a:rPr lang="en-US" dirty="0"/>
              <a:t>Not for use. Microsoft default.</a:t>
            </a:r>
          </a:p>
        </p:txBody>
      </p:sp>
      <p:sp>
        <p:nvSpPr>
          <p:cNvPr id="3" name="Subtitle 2">
            <a:extLst>
              <a:ext uri="{FF2B5EF4-FFF2-40B4-BE49-F238E27FC236}">
                <a16:creationId xmlns:a16="http://schemas.microsoft.com/office/drawing/2014/main" id="{4EAF0C85-44B2-4CC0-932D-2F9ADF1FFD31}"/>
              </a:ext>
            </a:extLst>
          </p:cNvPr>
          <p:cNvSpPr>
            <a:spLocks noGrp="1"/>
          </p:cNvSpPr>
          <p:nvPr>
            <p:ph type="subTitle" idx="1" hasCustomPrompt="1"/>
          </p:nvPr>
        </p:nvSpPr>
        <p:spPr bwMode="gray">
          <a:xfrm>
            <a:off x="1524000" y="3602038"/>
            <a:ext cx="9144000" cy="1130600"/>
          </a:xfrm>
        </p:spPr>
        <p:txBody>
          <a:bodyPr/>
          <a:lstStyle>
            <a:lvl1pPr marL="0" indent="0" algn="ctr">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layout is not intended for use within Optum presentations.</a:t>
            </a:r>
          </a:p>
        </p:txBody>
      </p:sp>
      <p:sp>
        <p:nvSpPr>
          <p:cNvPr id="5" name="Footer Placeholder 4">
            <a:extLst>
              <a:ext uri="{FF2B5EF4-FFF2-40B4-BE49-F238E27FC236}">
                <a16:creationId xmlns:a16="http://schemas.microsoft.com/office/drawing/2014/main" id="{6A126410-8F3C-4F0B-B7C5-2D48B3EF1A6A}"/>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D02FE67C-069E-48A9-B723-DEF10C50C013}"/>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4" name="Date Placeholder 3">
            <a:extLst>
              <a:ext uri="{FF2B5EF4-FFF2-40B4-BE49-F238E27FC236}">
                <a16:creationId xmlns:a16="http://schemas.microsoft.com/office/drawing/2014/main" id="{372CD502-C58E-4BBA-9A0D-8801688B5209}"/>
              </a:ext>
            </a:extLst>
          </p:cNvPr>
          <p:cNvSpPr>
            <a:spLocks noGrp="1"/>
          </p:cNvSpPr>
          <p:nvPr>
            <p:ph type="dt" sz="half" idx="10"/>
          </p:nvPr>
        </p:nvSpPr>
        <p:spPr bwMode="gray"/>
        <p:txBody>
          <a:bodyPr/>
          <a:lstStyle/>
          <a:p>
            <a:fld id="{F162BC2A-6E37-4CC1-B6FC-7AA5CD4A505C}" type="datetime1">
              <a:rPr lang="en-US" smtClean="0"/>
              <a:t>5/1/2024</a:t>
            </a:fld>
            <a:endParaRPr lang="en-US" dirty="0"/>
          </a:p>
        </p:txBody>
      </p:sp>
    </p:spTree>
    <p:extLst>
      <p:ext uri="{BB962C8B-B14F-4D97-AF65-F5344CB8AC3E}">
        <p14:creationId xmlns:p14="http://schemas.microsoft.com/office/powerpoint/2010/main" val="4191430146"/>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Freeform: Shape 9" descr="A large &quot;x&quot; indicating that this layout is not approved for use.">
            <a:extLst>
              <a:ext uri="{FF2B5EF4-FFF2-40B4-BE49-F238E27FC236}">
                <a16:creationId xmlns:a16="http://schemas.microsoft.com/office/drawing/2014/main" id="{B6B42EE6-B915-4BF1-8B9C-7DD5ACE2DD69}"/>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8" name="TextBox 7">
            <a:extLst>
              <a:ext uri="{FF2B5EF4-FFF2-40B4-BE49-F238E27FC236}">
                <a16:creationId xmlns:a16="http://schemas.microsoft.com/office/drawing/2014/main" id="{CD70083E-4733-4C8E-B27B-09B287FF1688}"/>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3A8B14AA-3234-4FFB-B4D3-512ED6FA45CB}"/>
              </a:ext>
            </a:extLst>
          </p:cNvPr>
          <p:cNvSpPr>
            <a:spLocks noGrp="1"/>
          </p:cNvSpPr>
          <p:nvPr>
            <p:ph type="title" hasCustomPrompt="1"/>
          </p:nvPr>
        </p:nvSpPr>
        <p:spPr bwMode="gray">
          <a:xfrm>
            <a:off x="457199" y="555639"/>
            <a:ext cx="11274425" cy="304699"/>
          </a:xfrm>
        </p:spPr>
        <p:txBody>
          <a:bodyPr/>
          <a:lstStyle>
            <a:lvl1pPr>
              <a:defRPr/>
            </a:lvl1pPr>
          </a:lstStyle>
          <a:p>
            <a:r>
              <a:rPr lang="en-US" dirty="0"/>
              <a:t>Not for use. This is a Microsoft default.</a:t>
            </a:r>
          </a:p>
        </p:txBody>
      </p:sp>
      <p:sp>
        <p:nvSpPr>
          <p:cNvPr id="3" name="Content Placeholder 2">
            <a:extLst>
              <a:ext uri="{FF2B5EF4-FFF2-40B4-BE49-F238E27FC236}">
                <a16:creationId xmlns:a16="http://schemas.microsoft.com/office/drawing/2014/main" id="{4ABCB17D-A7A6-41F6-83CB-566500CE0480}"/>
              </a:ext>
            </a:extLst>
          </p:cNvPr>
          <p:cNvSpPr>
            <a:spLocks noGrp="1"/>
          </p:cNvSpPr>
          <p:nvPr>
            <p:ph sz="half" idx="1" hasCustomPrompt="1"/>
          </p:nvPr>
        </p:nvSpPr>
        <p:spPr bwMode="gray">
          <a:xfrm>
            <a:off x="838200" y="1469765"/>
            <a:ext cx="5181600" cy="4351338"/>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0EF25F9-31AF-45D7-90BD-D4D634628BC9}"/>
              </a:ext>
            </a:extLst>
          </p:cNvPr>
          <p:cNvSpPr>
            <a:spLocks noGrp="1"/>
          </p:cNvSpPr>
          <p:nvPr>
            <p:ph sz="half" idx="2" hasCustomPrompt="1"/>
          </p:nvPr>
        </p:nvSpPr>
        <p:spPr bwMode="gray">
          <a:xfrm>
            <a:off x="6172200" y="1469765"/>
            <a:ext cx="5181600" cy="4351338"/>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562DD608-68C8-4550-8B5B-0AD9AE479018}"/>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lide Number Placeholder 6">
            <a:extLst>
              <a:ext uri="{FF2B5EF4-FFF2-40B4-BE49-F238E27FC236}">
                <a16:creationId xmlns:a16="http://schemas.microsoft.com/office/drawing/2014/main" id="{469831F6-C4D6-424D-B187-C11B57AE40DB}"/>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5" name="Date Placeholder 4">
            <a:extLst>
              <a:ext uri="{FF2B5EF4-FFF2-40B4-BE49-F238E27FC236}">
                <a16:creationId xmlns:a16="http://schemas.microsoft.com/office/drawing/2014/main" id="{9A220815-B520-464A-809E-9A762EE28066}"/>
              </a:ext>
            </a:extLst>
          </p:cNvPr>
          <p:cNvSpPr>
            <a:spLocks noGrp="1"/>
          </p:cNvSpPr>
          <p:nvPr>
            <p:ph type="dt" sz="half" idx="10"/>
          </p:nvPr>
        </p:nvSpPr>
        <p:spPr bwMode="gray"/>
        <p:txBody>
          <a:bodyPr/>
          <a:lstStyle/>
          <a:p>
            <a:fld id="{905E7EE1-CC23-4392-A75F-0151249E6FE6}" type="datetime1">
              <a:rPr lang="en-US" smtClean="0"/>
              <a:t>5/1/2024</a:t>
            </a:fld>
            <a:endParaRPr lang="en-US" dirty="0"/>
          </a:p>
        </p:txBody>
      </p:sp>
    </p:spTree>
    <p:extLst>
      <p:ext uri="{BB962C8B-B14F-4D97-AF65-F5344CB8AC3E}">
        <p14:creationId xmlns:p14="http://schemas.microsoft.com/office/powerpoint/2010/main" val="2711221741"/>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Freeform: Shape 11" descr="A large &quot;x&quot; indicating that this layout is not approved for use.">
            <a:extLst>
              <a:ext uri="{FF2B5EF4-FFF2-40B4-BE49-F238E27FC236}">
                <a16:creationId xmlns:a16="http://schemas.microsoft.com/office/drawing/2014/main" id="{1C70D576-33E1-4B49-8568-E8D97423AE77}"/>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10" name="TextBox 9">
            <a:extLst>
              <a:ext uri="{FF2B5EF4-FFF2-40B4-BE49-F238E27FC236}">
                <a16:creationId xmlns:a16="http://schemas.microsoft.com/office/drawing/2014/main" id="{E00E51F3-FA16-4CC6-97C6-6EECCB9AFCBD}"/>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CFA8E2E3-6B30-46B0-B4B4-027D6D07175E}"/>
              </a:ext>
            </a:extLst>
          </p:cNvPr>
          <p:cNvSpPr>
            <a:spLocks noGrp="1"/>
          </p:cNvSpPr>
          <p:nvPr>
            <p:ph type="title" hasCustomPrompt="1"/>
          </p:nvPr>
        </p:nvSpPr>
        <p:spPr bwMode="gray">
          <a:xfrm>
            <a:off x="457199" y="555639"/>
            <a:ext cx="11274426" cy="304699"/>
          </a:xfrm>
        </p:spPr>
        <p:txBody>
          <a:bodyPr/>
          <a:lstStyle>
            <a:lvl1pPr>
              <a:defRPr/>
            </a:lvl1pPr>
          </a:lstStyle>
          <a:p>
            <a:r>
              <a:rPr lang="en-US" dirty="0"/>
              <a:t>Not for use. This is a Microsoft default.</a:t>
            </a:r>
          </a:p>
        </p:txBody>
      </p:sp>
      <p:sp>
        <p:nvSpPr>
          <p:cNvPr id="3" name="Text Placeholder 2">
            <a:extLst>
              <a:ext uri="{FF2B5EF4-FFF2-40B4-BE49-F238E27FC236}">
                <a16:creationId xmlns:a16="http://schemas.microsoft.com/office/drawing/2014/main" id="{FCE00B74-BF12-4966-8AA7-173AC3483119}"/>
              </a:ext>
            </a:extLst>
          </p:cNvPr>
          <p:cNvSpPr>
            <a:spLocks noGrp="1"/>
          </p:cNvSpPr>
          <p:nvPr>
            <p:ph type="body" idx="1"/>
          </p:nvPr>
        </p:nvSpPr>
        <p:spPr bwMode="gray">
          <a:xfrm>
            <a:off x="839787" y="1469346"/>
            <a:ext cx="5184132" cy="823912"/>
          </a:xfrm>
        </p:spPr>
        <p:txBody>
          <a:bodyPr anchor="b"/>
          <a:lstStyle>
            <a:lvl1pPr marL="0" indent="0">
              <a:spcBef>
                <a:spcPts val="0"/>
              </a:spcBef>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024F8A-D5E1-459D-8864-ECDE8305BEE3}"/>
              </a:ext>
            </a:extLst>
          </p:cNvPr>
          <p:cNvSpPr>
            <a:spLocks noGrp="1"/>
          </p:cNvSpPr>
          <p:nvPr>
            <p:ph sz="half" idx="2" hasCustomPrompt="1"/>
          </p:nvPr>
        </p:nvSpPr>
        <p:spPr bwMode="gray">
          <a:xfrm>
            <a:off x="839787" y="2293257"/>
            <a:ext cx="5184132" cy="3527845"/>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EAA130C-8D3A-4BEE-B54E-02D7DF9EEB6D}"/>
              </a:ext>
            </a:extLst>
          </p:cNvPr>
          <p:cNvSpPr>
            <a:spLocks noGrp="1"/>
          </p:cNvSpPr>
          <p:nvPr>
            <p:ph type="body" sz="quarter" idx="3"/>
          </p:nvPr>
        </p:nvSpPr>
        <p:spPr bwMode="gray">
          <a:xfrm>
            <a:off x="6172200" y="1469346"/>
            <a:ext cx="5183188" cy="823912"/>
          </a:xfrm>
        </p:spPr>
        <p:txBody>
          <a:bodyPr anchor="b"/>
          <a:lstStyle>
            <a:lvl1pPr marL="0" indent="0">
              <a:spcBef>
                <a:spcPts val="0"/>
              </a:spcBef>
              <a:buNone/>
              <a:defRPr sz="24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475553-3346-44A6-9C9C-B79A3C596C9C}"/>
              </a:ext>
            </a:extLst>
          </p:cNvPr>
          <p:cNvSpPr>
            <a:spLocks noGrp="1"/>
          </p:cNvSpPr>
          <p:nvPr>
            <p:ph sz="quarter" idx="4" hasCustomPrompt="1"/>
          </p:nvPr>
        </p:nvSpPr>
        <p:spPr bwMode="gray">
          <a:xfrm>
            <a:off x="6172200" y="2293258"/>
            <a:ext cx="5183188" cy="3527844"/>
          </a:xfrm>
        </p:spPr>
        <p:txBody>
          <a:body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08D5CB4-1D71-40A2-9087-19CAB8292F65}"/>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9" name="Slide Number Placeholder 8">
            <a:extLst>
              <a:ext uri="{FF2B5EF4-FFF2-40B4-BE49-F238E27FC236}">
                <a16:creationId xmlns:a16="http://schemas.microsoft.com/office/drawing/2014/main" id="{64858ABD-186B-4697-ADA0-B1768243BB63}"/>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7" name="Date Placeholder 6">
            <a:extLst>
              <a:ext uri="{FF2B5EF4-FFF2-40B4-BE49-F238E27FC236}">
                <a16:creationId xmlns:a16="http://schemas.microsoft.com/office/drawing/2014/main" id="{A31E6BBF-F3E7-49D2-A6BF-EC70F1823AB9}"/>
              </a:ext>
            </a:extLst>
          </p:cNvPr>
          <p:cNvSpPr>
            <a:spLocks noGrp="1"/>
          </p:cNvSpPr>
          <p:nvPr>
            <p:ph type="dt" sz="half" idx="10"/>
          </p:nvPr>
        </p:nvSpPr>
        <p:spPr bwMode="gray"/>
        <p:txBody>
          <a:bodyPr/>
          <a:lstStyle/>
          <a:p>
            <a:fld id="{C7E67C32-0E3A-477C-8FCF-E79CE5312C46}" type="datetime1">
              <a:rPr lang="en-US" smtClean="0"/>
              <a:t>5/1/2024</a:t>
            </a:fld>
            <a:endParaRPr lang="en-US" dirty="0"/>
          </a:p>
        </p:txBody>
      </p:sp>
    </p:spTree>
    <p:extLst>
      <p:ext uri="{BB962C8B-B14F-4D97-AF65-F5344CB8AC3E}">
        <p14:creationId xmlns:p14="http://schemas.microsoft.com/office/powerpoint/2010/main" val="488667748"/>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descr="A large &quot;x&quot; indicating that this layout is not approved for use.">
            <a:extLst>
              <a:ext uri="{FF2B5EF4-FFF2-40B4-BE49-F238E27FC236}">
                <a16:creationId xmlns:a16="http://schemas.microsoft.com/office/drawing/2014/main" id="{5F25F3A1-BD13-41CE-9176-E8CD536BC4D9}"/>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9" name="TextBox 8">
            <a:extLst>
              <a:ext uri="{FF2B5EF4-FFF2-40B4-BE49-F238E27FC236}">
                <a16:creationId xmlns:a16="http://schemas.microsoft.com/office/drawing/2014/main" id="{2A212493-ED92-4B1B-901F-F8694A916BCD}"/>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A12F8FED-F893-4202-9729-070B73F89088}"/>
              </a:ext>
            </a:extLst>
          </p:cNvPr>
          <p:cNvSpPr>
            <a:spLocks noGrp="1"/>
          </p:cNvSpPr>
          <p:nvPr>
            <p:ph type="title" hasCustomPrompt="1"/>
          </p:nvPr>
        </p:nvSpPr>
        <p:spPr bwMode="gray">
          <a:xfrm>
            <a:off x="839788" y="959472"/>
            <a:ext cx="3932237" cy="609398"/>
          </a:xfrm>
        </p:spPr>
        <p:txBody>
          <a:bodyPr anchor="b"/>
          <a:lstStyle>
            <a:lvl1pPr>
              <a:defRPr sz="2200"/>
            </a:lvl1pPr>
          </a:lstStyle>
          <a:p>
            <a:r>
              <a:rPr lang="en-US" dirty="0"/>
              <a:t>Not for use. This is a Microsoft default.</a:t>
            </a:r>
          </a:p>
        </p:txBody>
      </p:sp>
      <p:sp>
        <p:nvSpPr>
          <p:cNvPr id="4" name="Text Placeholder 3">
            <a:extLst>
              <a:ext uri="{FF2B5EF4-FFF2-40B4-BE49-F238E27FC236}">
                <a16:creationId xmlns:a16="http://schemas.microsoft.com/office/drawing/2014/main" id="{3CCF252D-B8C8-459E-A3CF-ADE2DCB40929}"/>
              </a:ext>
            </a:extLst>
          </p:cNvPr>
          <p:cNvSpPr>
            <a:spLocks noGrp="1"/>
          </p:cNvSpPr>
          <p:nvPr>
            <p:ph type="body" sz="half" idx="2" hasCustomPrompt="1"/>
          </p:nvPr>
        </p:nvSpPr>
        <p:spPr bwMode="gray">
          <a:xfrm>
            <a:off x="839788" y="1568869"/>
            <a:ext cx="3932237" cy="3922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This layout is not intended for use within Optum presentations.</a:t>
            </a:r>
          </a:p>
        </p:txBody>
      </p:sp>
      <p:sp>
        <p:nvSpPr>
          <p:cNvPr id="3" name="Content Placeholder 2">
            <a:extLst>
              <a:ext uri="{FF2B5EF4-FFF2-40B4-BE49-F238E27FC236}">
                <a16:creationId xmlns:a16="http://schemas.microsoft.com/office/drawing/2014/main" id="{FAAB0851-1B55-4EF9-9DB6-030D02FC7FC5}"/>
              </a:ext>
            </a:extLst>
          </p:cNvPr>
          <p:cNvSpPr>
            <a:spLocks noGrp="1"/>
          </p:cNvSpPr>
          <p:nvPr>
            <p:ph idx="1" hasCustomPrompt="1"/>
          </p:nvPr>
        </p:nvSpPr>
        <p:spPr bwMode="gray">
          <a:xfrm>
            <a:off x="5183188" y="959471"/>
            <a:ext cx="6172200" cy="4531785"/>
          </a:xfrm>
        </p:spPr>
        <p:txBody>
          <a:bodyPr/>
          <a:lstStyle>
            <a:lvl1pPr>
              <a:defRPr sz="18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1F63B6A4-E537-4167-B34F-EDFE426E1E8F}"/>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lide Number Placeholder 6">
            <a:extLst>
              <a:ext uri="{FF2B5EF4-FFF2-40B4-BE49-F238E27FC236}">
                <a16:creationId xmlns:a16="http://schemas.microsoft.com/office/drawing/2014/main" id="{D8D5DB69-D84E-44DD-8501-317F2D6B91BC}"/>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5" name="Date Placeholder 4">
            <a:extLst>
              <a:ext uri="{FF2B5EF4-FFF2-40B4-BE49-F238E27FC236}">
                <a16:creationId xmlns:a16="http://schemas.microsoft.com/office/drawing/2014/main" id="{B5E4B62D-C99F-4CC3-9E19-1114B3E55C1F}"/>
              </a:ext>
            </a:extLst>
          </p:cNvPr>
          <p:cNvSpPr>
            <a:spLocks noGrp="1"/>
          </p:cNvSpPr>
          <p:nvPr>
            <p:ph type="dt" sz="half" idx="10"/>
          </p:nvPr>
        </p:nvSpPr>
        <p:spPr bwMode="gray"/>
        <p:txBody>
          <a:bodyPr/>
          <a:lstStyle/>
          <a:p>
            <a:fld id="{0756414A-3F0D-460A-95CF-C7910A70C1D4}" type="datetime1">
              <a:rPr lang="en-US" smtClean="0"/>
              <a:t>5/1/2024</a:t>
            </a:fld>
            <a:endParaRPr lang="en-US" dirty="0"/>
          </a:p>
        </p:txBody>
      </p:sp>
    </p:spTree>
    <p:extLst>
      <p:ext uri="{BB962C8B-B14F-4D97-AF65-F5344CB8AC3E}">
        <p14:creationId xmlns:p14="http://schemas.microsoft.com/office/powerpoint/2010/main" val="3119207609"/>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descr="A large &quot;x&quot; indicating that this layout is not approved for use.">
            <a:extLst>
              <a:ext uri="{FF2B5EF4-FFF2-40B4-BE49-F238E27FC236}">
                <a16:creationId xmlns:a16="http://schemas.microsoft.com/office/drawing/2014/main" id="{60799103-2F70-4C44-9BCC-51D14763EF0E}"/>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9" name="TextBox 8">
            <a:extLst>
              <a:ext uri="{FF2B5EF4-FFF2-40B4-BE49-F238E27FC236}">
                <a16:creationId xmlns:a16="http://schemas.microsoft.com/office/drawing/2014/main" id="{349FD152-129D-41A4-81CE-BC9A8DCD0B3A}"/>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3871F256-EE8B-4C42-8A9F-D709E45FC9CE}"/>
              </a:ext>
            </a:extLst>
          </p:cNvPr>
          <p:cNvSpPr>
            <a:spLocks noGrp="1"/>
          </p:cNvSpPr>
          <p:nvPr>
            <p:ph type="title" hasCustomPrompt="1"/>
          </p:nvPr>
        </p:nvSpPr>
        <p:spPr bwMode="gray">
          <a:xfrm>
            <a:off x="839788" y="959472"/>
            <a:ext cx="3932237" cy="609398"/>
          </a:xfrm>
        </p:spPr>
        <p:txBody>
          <a:bodyPr anchor="b"/>
          <a:lstStyle>
            <a:lvl1pPr>
              <a:defRPr sz="2200"/>
            </a:lvl1pPr>
          </a:lstStyle>
          <a:p>
            <a:r>
              <a:rPr lang="en-US" dirty="0"/>
              <a:t>Not for use. This is a Microsoft default.</a:t>
            </a:r>
          </a:p>
        </p:txBody>
      </p:sp>
      <p:sp>
        <p:nvSpPr>
          <p:cNvPr id="4" name="Text Placeholder 3">
            <a:extLst>
              <a:ext uri="{FF2B5EF4-FFF2-40B4-BE49-F238E27FC236}">
                <a16:creationId xmlns:a16="http://schemas.microsoft.com/office/drawing/2014/main" id="{F2DB0F51-CDD0-41D4-A559-624A4917070B}"/>
              </a:ext>
            </a:extLst>
          </p:cNvPr>
          <p:cNvSpPr>
            <a:spLocks noGrp="1"/>
          </p:cNvSpPr>
          <p:nvPr>
            <p:ph type="body" sz="half" idx="2" hasCustomPrompt="1"/>
          </p:nvPr>
        </p:nvSpPr>
        <p:spPr bwMode="gray">
          <a:xfrm>
            <a:off x="839788" y="1568869"/>
            <a:ext cx="3932237" cy="3922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This layout is not intended for use within Optum presentations.</a:t>
            </a:r>
          </a:p>
        </p:txBody>
      </p:sp>
      <p:sp>
        <p:nvSpPr>
          <p:cNvPr id="3" name="Picture Placeholder 2">
            <a:extLst>
              <a:ext uri="{FF2B5EF4-FFF2-40B4-BE49-F238E27FC236}">
                <a16:creationId xmlns:a16="http://schemas.microsoft.com/office/drawing/2014/main" id="{F9491D2A-A402-47AC-9A86-6002422F21C9}"/>
              </a:ext>
              <a:ext uri="{C183D7F6-B498-43B3-948B-1728B52AA6E4}">
                <adec:decorative xmlns:adec="http://schemas.microsoft.com/office/drawing/2017/decorative" val="1"/>
              </a:ext>
            </a:extLst>
          </p:cNvPr>
          <p:cNvSpPr>
            <a:spLocks noGrp="1"/>
          </p:cNvSpPr>
          <p:nvPr>
            <p:ph type="pic" idx="1"/>
          </p:nvPr>
        </p:nvSpPr>
        <p:spPr bwMode="gray">
          <a:xfrm>
            <a:off x="5183188" y="959471"/>
            <a:ext cx="6172200" cy="453178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 name="Footer Placeholder 5">
            <a:extLst>
              <a:ext uri="{FF2B5EF4-FFF2-40B4-BE49-F238E27FC236}">
                <a16:creationId xmlns:a16="http://schemas.microsoft.com/office/drawing/2014/main" id="{17F543A3-3277-40A0-B1C2-CADD5AB0387B}"/>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7" name="Slide Number Placeholder 6">
            <a:extLst>
              <a:ext uri="{FF2B5EF4-FFF2-40B4-BE49-F238E27FC236}">
                <a16:creationId xmlns:a16="http://schemas.microsoft.com/office/drawing/2014/main" id="{F13D95E8-D049-4386-B18A-005E76673283}"/>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5" name="Date Placeholder 4">
            <a:extLst>
              <a:ext uri="{FF2B5EF4-FFF2-40B4-BE49-F238E27FC236}">
                <a16:creationId xmlns:a16="http://schemas.microsoft.com/office/drawing/2014/main" id="{14CD89A7-8ADC-4D39-B15F-96B3FCC81854}"/>
              </a:ext>
            </a:extLst>
          </p:cNvPr>
          <p:cNvSpPr>
            <a:spLocks noGrp="1"/>
          </p:cNvSpPr>
          <p:nvPr>
            <p:ph type="dt" sz="half" idx="10"/>
          </p:nvPr>
        </p:nvSpPr>
        <p:spPr bwMode="gray"/>
        <p:txBody>
          <a:bodyPr/>
          <a:lstStyle/>
          <a:p>
            <a:fld id="{991743E0-E954-4790-A436-446467232A0A}" type="datetime1">
              <a:rPr lang="en-US" smtClean="0"/>
              <a:t>5/1/2024</a:t>
            </a:fld>
            <a:endParaRPr lang="en-US" dirty="0"/>
          </a:p>
        </p:txBody>
      </p:sp>
    </p:spTree>
    <p:extLst>
      <p:ext uri="{BB962C8B-B14F-4D97-AF65-F5344CB8AC3E}">
        <p14:creationId xmlns:p14="http://schemas.microsoft.com/office/powerpoint/2010/main" val="103367083"/>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Freeform: Shape 8" descr="A large &quot;x&quot; indicating that this layout is not approved for use.">
            <a:extLst>
              <a:ext uri="{FF2B5EF4-FFF2-40B4-BE49-F238E27FC236}">
                <a16:creationId xmlns:a16="http://schemas.microsoft.com/office/drawing/2014/main" id="{22419F1F-051D-4EAB-BCEA-2B4614A0214F}"/>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7" name="TextBox 6">
            <a:extLst>
              <a:ext uri="{FF2B5EF4-FFF2-40B4-BE49-F238E27FC236}">
                <a16:creationId xmlns:a16="http://schemas.microsoft.com/office/drawing/2014/main" id="{C2B6F59F-8687-492F-A2D4-E8EBFECAC4AB}"/>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Title 1">
            <a:extLst>
              <a:ext uri="{FF2B5EF4-FFF2-40B4-BE49-F238E27FC236}">
                <a16:creationId xmlns:a16="http://schemas.microsoft.com/office/drawing/2014/main" id="{2E19D853-E248-4BE3-8F8C-4FF1369CBDAE}"/>
              </a:ext>
            </a:extLst>
          </p:cNvPr>
          <p:cNvSpPr>
            <a:spLocks noGrp="1"/>
          </p:cNvSpPr>
          <p:nvPr>
            <p:ph type="title" hasCustomPrompt="1"/>
          </p:nvPr>
        </p:nvSpPr>
        <p:spPr bwMode="gray"/>
        <p:txBody>
          <a:bodyPr/>
          <a:lstStyle/>
          <a:p>
            <a:r>
              <a:rPr lang="en-US" dirty="0"/>
              <a:t>Not for use. This is a Microsoft default.</a:t>
            </a:r>
          </a:p>
        </p:txBody>
      </p:sp>
      <p:sp>
        <p:nvSpPr>
          <p:cNvPr id="3" name="Vertical Text Placeholder 2">
            <a:extLst>
              <a:ext uri="{FF2B5EF4-FFF2-40B4-BE49-F238E27FC236}">
                <a16:creationId xmlns:a16="http://schemas.microsoft.com/office/drawing/2014/main" id="{E7268BF8-16E9-442C-865D-E015BE37821F}"/>
              </a:ext>
            </a:extLst>
          </p:cNvPr>
          <p:cNvSpPr>
            <a:spLocks noGrp="1"/>
          </p:cNvSpPr>
          <p:nvPr>
            <p:ph type="body" orient="vert" idx="1" hasCustomPrompt="1"/>
          </p:nvPr>
        </p:nvSpPr>
        <p:spPr bwMode="gray">
          <a:xfrm>
            <a:off x="1524000" y="1468197"/>
            <a:ext cx="9144000" cy="3930085"/>
          </a:xfrm>
        </p:spPr>
        <p:txBody>
          <a:bodyPr vert="eaVert"/>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765FB1D-8B17-4CDB-BAAD-56DCBE7C6507}"/>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1A563E8E-48A6-4825-9CB7-1E5880454802}"/>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4" name="Date Placeholder 3">
            <a:extLst>
              <a:ext uri="{FF2B5EF4-FFF2-40B4-BE49-F238E27FC236}">
                <a16:creationId xmlns:a16="http://schemas.microsoft.com/office/drawing/2014/main" id="{DBB24B87-31C9-4BD9-B6CB-469EE19051A3}"/>
              </a:ext>
            </a:extLst>
          </p:cNvPr>
          <p:cNvSpPr>
            <a:spLocks noGrp="1"/>
          </p:cNvSpPr>
          <p:nvPr>
            <p:ph type="dt" sz="half" idx="10"/>
          </p:nvPr>
        </p:nvSpPr>
        <p:spPr bwMode="gray"/>
        <p:txBody>
          <a:bodyPr/>
          <a:lstStyle/>
          <a:p>
            <a:fld id="{1AE5C768-D019-4ED7-8F7F-FAE1BFA84AC6}" type="datetime1">
              <a:rPr lang="en-US" smtClean="0"/>
              <a:t>5/1/2024</a:t>
            </a:fld>
            <a:endParaRPr lang="en-US" dirty="0"/>
          </a:p>
        </p:txBody>
      </p:sp>
    </p:spTree>
    <p:extLst>
      <p:ext uri="{BB962C8B-B14F-4D97-AF65-F5344CB8AC3E}">
        <p14:creationId xmlns:p14="http://schemas.microsoft.com/office/powerpoint/2010/main" val="1500397949"/>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Freeform: Shape 8" descr="A large &quot;x&quot; indicating that this layout is not approved for use.">
            <a:extLst>
              <a:ext uri="{FF2B5EF4-FFF2-40B4-BE49-F238E27FC236}">
                <a16:creationId xmlns:a16="http://schemas.microsoft.com/office/drawing/2014/main" id="{AB58FB46-F330-4E2D-8F18-92EB7F8636A2}"/>
              </a:ext>
            </a:extLst>
          </p:cNvPr>
          <p:cNvSpPr>
            <a:spLocks noChangeAspect="1"/>
          </p:cNvSpPr>
          <p:nvPr userDrawn="1"/>
        </p:nvSpPr>
        <p:spPr bwMode="gray">
          <a:xfrm>
            <a:off x="465149" y="169987"/>
            <a:ext cx="191814" cy="191814"/>
          </a:xfrm>
          <a:custGeom>
            <a:avLst/>
            <a:gdLst>
              <a:gd name="connsiteX0" fmla="*/ 302097 w 431246"/>
              <a:gd name="connsiteY0" fmla="*/ 215623 h 431246"/>
              <a:gd name="connsiteX1" fmla="*/ 413352 w 431246"/>
              <a:gd name="connsiteY1" fmla="*/ 104368 h 431246"/>
              <a:gd name="connsiteX2" fmla="*/ 413352 w 431246"/>
              <a:gd name="connsiteY2" fmla="*/ 17894 h 431246"/>
              <a:gd name="connsiteX3" fmla="*/ 326879 w 431246"/>
              <a:gd name="connsiteY3" fmla="*/ 17894 h 431246"/>
              <a:gd name="connsiteX4" fmla="*/ 215623 w 431246"/>
              <a:gd name="connsiteY4" fmla="*/ 129150 h 431246"/>
              <a:gd name="connsiteX5" fmla="*/ 104368 w 431246"/>
              <a:gd name="connsiteY5" fmla="*/ 17894 h 431246"/>
              <a:gd name="connsiteX6" fmla="*/ 17894 w 431246"/>
              <a:gd name="connsiteY6" fmla="*/ 17894 h 431246"/>
              <a:gd name="connsiteX7" fmla="*/ 17894 w 431246"/>
              <a:gd name="connsiteY7" fmla="*/ 104368 h 431246"/>
              <a:gd name="connsiteX8" fmla="*/ 129150 w 431246"/>
              <a:gd name="connsiteY8" fmla="*/ 215623 h 431246"/>
              <a:gd name="connsiteX9" fmla="*/ 17894 w 431246"/>
              <a:gd name="connsiteY9" fmla="*/ 326879 h 431246"/>
              <a:gd name="connsiteX10" fmla="*/ 17894 w 431246"/>
              <a:gd name="connsiteY10" fmla="*/ 413352 h 431246"/>
              <a:gd name="connsiteX11" fmla="*/ 104368 w 431246"/>
              <a:gd name="connsiteY11" fmla="*/ 413352 h 431246"/>
              <a:gd name="connsiteX12" fmla="*/ 215623 w 431246"/>
              <a:gd name="connsiteY12" fmla="*/ 302097 h 431246"/>
              <a:gd name="connsiteX13" fmla="*/ 326879 w 431246"/>
              <a:gd name="connsiteY13" fmla="*/ 413352 h 431246"/>
              <a:gd name="connsiteX14" fmla="*/ 413352 w 431246"/>
              <a:gd name="connsiteY14" fmla="*/ 413352 h 431246"/>
              <a:gd name="connsiteX15" fmla="*/ 413352 w 431246"/>
              <a:gd name="connsiteY15" fmla="*/ 326879 h 431246"/>
              <a:gd name="connsiteX16" fmla="*/ 302097 w 431246"/>
              <a:gd name="connsiteY16" fmla="*/ 215623 h 431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246" h="431246">
                <a:moveTo>
                  <a:pt x="302097" y="215623"/>
                </a:moveTo>
                <a:lnTo>
                  <a:pt x="413352" y="104368"/>
                </a:lnTo>
                <a:cubicBezTo>
                  <a:pt x="437211" y="80509"/>
                  <a:pt x="437211" y="41754"/>
                  <a:pt x="413352" y="17894"/>
                </a:cubicBezTo>
                <a:cubicBezTo>
                  <a:pt x="389493" y="-5965"/>
                  <a:pt x="350738" y="-5965"/>
                  <a:pt x="326879" y="17894"/>
                </a:cubicBezTo>
                <a:lnTo>
                  <a:pt x="215623" y="129150"/>
                </a:lnTo>
                <a:lnTo>
                  <a:pt x="104368" y="17894"/>
                </a:lnTo>
                <a:cubicBezTo>
                  <a:pt x="80509" y="-5965"/>
                  <a:pt x="41754" y="-5965"/>
                  <a:pt x="17894" y="17894"/>
                </a:cubicBezTo>
                <a:cubicBezTo>
                  <a:pt x="-5965" y="41754"/>
                  <a:pt x="-5965" y="80509"/>
                  <a:pt x="17894" y="104368"/>
                </a:cubicBezTo>
                <a:lnTo>
                  <a:pt x="129150" y="215623"/>
                </a:lnTo>
                <a:lnTo>
                  <a:pt x="17894" y="326879"/>
                </a:lnTo>
                <a:cubicBezTo>
                  <a:pt x="-5965" y="350738"/>
                  <a:pt x="-5965" y="389493"/>
                  <a:pt x="17894" y="413352"/>
                </a:cubicBezTo>
                <a:cubicBezTo>
                  <a:pt x="41754" y="437211"/>
                  <a:pt x="80509" y="437211"/>
                  <a:pt x="104368" y="413352"/>
                </a:cubicBezTo>
                <a:lnTo>
                  <a:pt x="215623" y="302097"/>
                </a:lnTo>
                <a:lnTo>
                  <a:pt x="326879" y="413352"/>
                </a:lnTo>
                <a:cubicBezTo>
                  <a:pt x="350738" y="437211"/>
                  <a:pt x="389493" y="437211"/>
                  <a:pt x="413352" y="413352"/>
                </a:cubicBezTo>
                <a:cubicBezTo>
                  <a:pt x="437211" y="389493"/>
                  <a:pt x="437211" y="350738"/>
                  <a:pt x="413352" y="326879"/>
                </a:cubicBezTo>
                <a:lnTo>
                  <a:pt x="302097" y="215623"/>
                </a:lnTo>
                <a:close/>
              </a:path>
            </a:pathLst>
          </a:custGeom>
          <a:solidFill>
            <a:srgbClr val="C40000"/>
          </a:solidFill>
          <a:ln w="13097" cap="flat">
            <a:noFill/>
            <a:prstDash val="solid"/>
            <a:miter/>
          </a:ln>
        </p:spPr>
        <p:txBody>
          <a:bodyPr rtlCol="0" anchor="ctr"/>
          <a:lstStyle/>
          <a:p>
            <a:endParaRPr lang="en-US" dirty="0"/>
          </a:p>
        </p:txBody>
      </p:sp>
      <p:sp>
        <p:nvSpPr>
          <p:cNvPr id="7" name="TextBox 6">
            <a:extLst>
              <a:ext uri="{FF2B5EF4-FFF2-40B4-BE49-F238E27FC236}">
                <a16:creationId xmlns:a16="http://schemas.microsoft.com/office/drawing/2014/main" id="{C05104E2-CEF6-4BD8-B7C0-2C8692A17794}"/>
              </a:ext>
            </a:extLst>
          </p:cNvPr>
          <p:cNvSpPr txBox="1"/>
          <p:nvPr userDrawn="1"/>
        </p:nvSpPr>
        <p:spPr bwMode="gray">
          <a:xfrm>
            <a:off x="760652" y="142784"/>
            <a:ext cx="8290291" cy="246221"/>
          </a:xfrm>
          <a:prstGeom prst="rect">
            <a:avLst/>
          </a:prstGeom>
          <a:noFill/>
        </p:spPr>
        <p:txBody>
          <a:bodyPr vert="horz" wrap="square" lIns="0" tIns="0" rIns="0" bIns="0" rtlCol="0">
            <a:spAutoFit/>
          </a:bodyPr>
          <a:lstStyle/>
          <a:p>
            <a:pPr algn="l">
              <a:spcBef>
                <a:spcPts val="600"/>
              </a:spcBef>
            </a:pPr>
            <a:r>
              <a:rPr lang="en-US" sz="1600" b="1" i="0" u="none" baseline="0" dirty="0">
                <a:solidFill>
                  <a:schemeClr val="tx1"/>
                </a:solidFill>
                <a:latin typeface="+mn-lt"/>
              </a:rPr>
              <a:t>Not for use. </a:t>
            </a:r>
            <a:r>
              <a:rPr lang="en-US" sz="1600" b="0" i="0" u="none" baseline="0" dirty="0">
                <a:solidFill>
                  <a:schemeClr val="tx1"/>
                </a:solidFill>
                <a:latin typeface="+mn-lt"/>
              </a:rPr>
              <a:t>Please select an Optum approved layout.</a:t>
            </a:r>
          </a:p>
        </p:txBody>
      </p:sp>
      <p:sp>
        <p:nvSpPr>
          <p:cNvPr id="2" name="Vertical Title 1">
            <a:extLst>
              <a:ext uri="{FF2B5EF4-FFF2-40B4-BE49-F238E27FC236}">
                <a16:creationId xmlns:a16="http://schemas.microsoft.com/office/drawing/2014/main" id="{04B8F935-64F2-4650-80FF-CFD09440797C}"/>
              </a:ext>
            </a:extLst>
          </p:cNvPr>
          <p:cNvSpPr>
            <a:spLocks noGrp="1"/>
          </p:cNvSpPr>
          <p:nvPr>
            <p:ph type="title" orient="vert" hasCustomPrompt="1"/>
          </p:nvPr>
        </p:nvSpPr>
        <p:spPr bwMode="gray">
          <a:xfrm>
            <a:off x="10945256" y="546100"/>
            <a:ext cx="786369" cy="5297292"/>
          </a:xfrm>
        </p:spPr>
        <p:txBody>
          <a:bodyPr vert="eaVert"/>
          <a:lstStyle/>
          <a:p>
            <a:r>
              <a:rPr lang="en-US" dirty="0"/>
              <a:t>Not for use. This is a Microsoft default.</a:t>
            </a:r>
          </a:p>
        </p:txBody>
      </p:sp>
      <p:sp>
        <p:nvSpPr>
          <p:cNvPr id="3" name="Vertical Text Placeholder 2">
            <a:extLst>
              <a:ext uri="{FF2B5EF4-FFF2-40B4-BE49-F238E27FC236}">
                <a16:creationId xmlns:a16="http://schemas.microsoft.com/office/drawing/2014/main" id="{1A0DAF3A-9FF6-438D-AEE6-0F69D361006E}"/>
              </a:ext>
            </a:extLst>
          </p:cNvPr>
          <p:cNvSpPr>
            <a:spLocks noGrp="1"/>
          </p:cNvSpPr>
          <p:nvPr>
            <p:ph type="body" orient="vert" idx="1" hasCustomPrompt="1"/>
          </p:nvPr>
        </p:nvSpPr>
        <p:spPr bwMode="gray">
          <a:xfrm>
            <a:off x="3058556" y="546100"/>
            <a:ext cx="7734300" cy="5297292"/>
          </a:xfrm>
        </p:spPr>
        <p:txBody>
          <a:bodyPr vert="eaVert"/>
          <a:lstStyle/>
          <a:p>
            <a:pPr lvl="0"/>
            <a:r>
              <a:rPr lang="en-US" dirty="0"/>
              <a:t>Click to type text. To activate sub-level formatting, place cursor at beginning of text/line and hit tab or shift tab. Click icon for chart or table.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9D3EA6C7-F505-4DA8-9747-410A859FC904}"/>
              </a:ext>
            </a:extLst>
          </p:cNvPr>
          <p:cNvSpPr>
            <a:spLocks noGrp="1"/>
          </p:cNvSpPr>
          <p:nvPr>
            <p:ph type="ftr" sz="quarter" idx="11"/>
          </p:nvPr>
        </p:nvSpPr>
        <p:spPr bwMode="gray"/>
        <p:txBody>
          <a:body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8DD75DA2-D743-4167-8A0F-F9B035E62107}"/>
              </a:ext>
            </a:extLst>
          </p:cNvPr>
          <p:cNvSpPr>
            <a:spLocks noGrp="1"/>
          </p:cNvSpPr>
          <p:nvPr>
            <p:ph type="sldNum" sz="quarter" idx="12"/>
          </p:nvPr>
        </p:nvSpPr>
        <p:spPr bwMode="gray"/>
        <p:txBody>
          <a:bodyPr/>
          <a:lstStyle/>
          <a:p>
            <a:fld id="{03805D93-7D4B-4CBC-BABC-3A8AC08CB7F4}" type="slidenum">
              <a:rPr lang="en-US" smtClean="0"/>
              <a:t>‹#›</a:t>
            </a:fld>
            <a:endParaRPr lang="en-US" dirty="0"/>
          </a:p>
        </p:txBody>
      </p:sp>
      <p:sp>
        <p:nvSpPr>
          <p:cNvPr id="4" name="Date Placeholder 3">
            <a:extLst>
              <a:ext uri="{FF2B5EF4-FFF2-40B4-BE49-F238E27FC236}">
                <a16:creationId xmlns:a16="http://schemas.microsoft.com/office/drawing/2014/main" id="{DD08046B-162A-46A6-A5E8-53242F87888E}"/>
              </a:ext>
            </a:extLst>
          </p:cNvPr>
          <p:cNvSpPr>
            <a:spLocks noGrp="1"/>
          </p:cNvSpPr>
          <p:nvPr>
            <p:ph type="dt" sz="half" idx="10"/>
          </p:nvPr>
        </p:nvSpPr>
        <p:spPr bwMode="gray"/>
        <p:txBody>
          <a:bodyPr/>
          <a:lstStyle/>
          <a:p>
            <a:fld id="{4CE34731-28BB-4E54-A569-1972AD05E047}" type="datetime1">
              <a:rPr lang="en-US" smtClean="0"/>
              <a:t>5/1/2024</a:t>
            </a:fld>
            <a:endParaRPr lang="en-US" dirty="0"/>
          </a:p>
        </p:txBody>
      </p:sp>
    </p:spTree>
    <p:extLst>
      <p:ext uri="{BB962C8B-B14F-4D97-AF65-F5344CB8AC3E}">
        <p14:creationId xmlns:p14="http://schemas.microsoft.com/office/powerpoint/2010/main" val="1334358615"/>
      </p:ext>
    </p:extLst>
  </p:cSld>
  <p:clrMapOvr>
    <a:masterClrMapping/>
  </p:clrMapOvr>
  <p:extLst>
    <p:ext uri="{DCECCB84-F9BA-43D5-87BE-67443E8EF086}">
      <p15:sldGuideLst xmlns:p15="http://schemas.microsoft.com/office/powerpoint/2012/main">
        <p15:guide id="1" orient="horz" pos="3776" userDrawn="1">
          <p15:clr>
            <a:srgbClr val="F26B43"/>
          </p15:clr>
        </p15:guide>
        <p15:guide id="2" orient="horz" pos="344" userDrawn="1">
          <p15:clr>
            <a:srgbClr val="F26B43"/>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Content 3">
    <p:spTree>
      <p:nvGrpSpPr>
        <p:cNvPr id="1" name=""/>
        <p:cNvGrpSpPr/>
        <p:nvPr/>
      </p:nvGrpSpPr>
      <p:grpSpPr>
        <a:xfrm>
          <a:off x="0" y="0"/>
          <a:ext cx="0" cy="0"/>
          <a:chOff x="0" y="0"/>
          <a:chExt cx="0" cy="0"/>
        </a:xfrm>
      </p:grpSpPr>
      <p:sp>
        <p:nvSpPr>
          <p:cNvPr id="5" name="Content Placeholder 2"/>
          <p:cNvSpPr>
            <a:spLocks noGrp="1"/>
          </p:cNvSpPr>
          <p:nvPr>
            <p:ph idx="1"/>
          </p:nvPr>
        </p:nvSpPr>
        <p:spPr>
          <a:xfrm>
            <a:off x="727045" y="868680"/>
            <a:ext cx="10737909" cy="5120640"/>
          </a:xfrm>
        </p:spPr>
        <p:txBody>
          <a:bodyPr/>
          <a:lstStyle>
            <a:lvl1pPr marL="457200" indent="-342900" algn="l" defTabSz="914400" rtl="0" eaLnBrk="1" latinLnBrk="0" hangingPunct="1">
              <a:lnSpc>
                <a:spcPct val="95000"/>
              </a:lnSpc>
              <a:spcBef>
                <a:spcPts val="0"/>
              </a:spcBef>
              <a:spcAft>
                <a:spcPts val="600"/>
              </a:spcAft>
              <a:buClr>
                <a:srgbClr val="E87722"/>
              </a:buClr>
              <a:buFont typeface="Wingdings" panose="05000000000000000000" pitchFamily="2" charset="2"/>
              <a:buChar char="§"/>
              <a:defRPr sz="2000"/>
            </a:lvl1pPr>
            <a:lvl2pPr marL="400050" indent="-171450">
              <a:buFont typeface="Wingdings" panose="05000000000000000000" pitchFamily="2" charset="2"/>
              <a:buChar char="§"/>
              <a:defRPr sz="2000"/>
            </a:lvl2pPr>
            <a:lvl3pPr marL="571500" indent="-114300">
              <a:buFont typeface="Wingdings" panose="05000000000000000000" pitchFamily="2" charset="2"/>
              <a:buChar char="§"/>
              <a:defRPr sz="2000"/>
            </a:lvl3pPr>
            <a:lvl4pPr marL="857250" indent="-168275">
              <a:buFont typeface="Wingdings" panose="05000000000000000000" pitchFamily="2" charset="2"/>
              <a:buChar char="§"/>
              <a:defRPr sz="2000"/>
            </a:lvl4pPr>
            <a:lvl5pPr marL="914400" indent="0" algn="l">
              <a:buFontTx/>
              <a:buNone/>
              <a:defRPr sz="2000"/>
            </a:lvl5pPr>
          </a:lstStyle>
          <a:p>
            <a:pPr marL="228600" lvl="0" indent="-114300" algn="l" defTabSz="914400" rtl="0" eaLnBrk="1" latinLnBrk="0" hangingPunct="1">
              <a:lnSpc>
                <a:spcPct val="95000"/>
              </a:lnSpc>
              <a:spcBef>
                <a:spcPts val="0"/>
              </a:spcBef>
              <a:spcAft>
                <a:spcPts val="600"/>
              </a:spcAft>
              <a:buClr>
                <a:srgbClr val="E87722"/>
              </a:buClr>
              <a:buFont typeface="Arial" pitchFamily="34" charset="0"/>
              <a:buChar char="•"/>
            </a:pPr>
            <a:r>
              <a:rPr lang="en-US"/>
              <a:t>Click to edit Master text styles</a:t>
            </a:r>
          </a:p>
        </p:txBody>
      </p:sp>
      <p:sp>
        <p:nvSpPr>
          <p:cNvPr id="6" name="Title Placeholder 1"/>
          <p:cNvSpPr>
            <a:spLocks noGrp="1"/>
          </p:cNvSpPr>
          <p:nvPr>
            <p:ph type="title"/>
          </p:nvPr>
        </p:nvSpPr>
        <p:spPr>
          <a:xfrm>
            <a:off x="633258" y="152400"/>
            <a:ext cx="10881409" cy="611188"/>
          </a:xfrm>
          <a:prstGeom prst="rect">
            <a:avLst/>
          </a:prstGeom>
        </p:spPr>
        <p:txBody>
          <a:bodyPr vert="horz" lIns="0" tIns="0" rIns="0" bIns="0" rtlCol="0" anchor="b">
            <a:noAutofit/>
          </a:bodyPr>
          <a:lstStyle/>
          <a:p>
            <a:r>
              <a:rPr lang="en-US"/>
              <a:t>Click to edit Master title style</a:t>
            </a:r>
            <a:endParaRPr lang="en-US" dirty="0"/>
          </a:p>
        </p:txBody>
      </p:sp>
      <p:sp>
        <p:nvSpPr>
          <p:cNvPr id="4" name="Footer Placeholder 4"/>
          <p:cNvSpPr>
            <a:spLocks noGrp="1"/>
          </p:cNvSpPr>
          <p:nvPr>
            <p:ph type="ftr" sz="quarter" idx="3"/>
          </p:nvPr>
        </p:nvSpPr>
        <p:spPr>
          <a:xfrm>
            <a:off x="1905000" y="4973517"/>
            <a:ext cx="8814186" cy="436683"/>
          </a:xfrm>
          <a:prstGeom prst="rect">
            <a:avLst/>
          </a:prstGeom>
        </p:spPr>
        <p:txBody>
          <a:bodyPr vert="horz" lIns="0" tIns="0" rIns="0" bIns="0" rtlCol="0" anchor="b"/>
          <a:lstStyle>
            <a:lvl1pPr>
              <a:defRPr lang="en-US" sz="900">
                <a:solidFill>
                  <a:schemeClr val="accent4"/>
                </a:solidFill>
              </a:defRPr>
            </a:lvl1pPr>
          </a:lstStyle>
          <a:p>
            <a:pPr>
              <a:lnSpc>
                <a:spcPct val="90000"/>
              </a:lnSpc>
              <a:tabLst>
                <a:tab pos="3657600" algn="l"/>
              </a:tabLst>
            </a:pPr>
            <a:r>
              <a:rPr lang="en-US"/>
              <a:t>© 2021 Optum, Inc. All Rights Reserved    United Behavioral Health operating under the brand Optum BH3696_11/2021  </a:t>
            </a:r>
            <a:endParaRPr lang="en-US" dirty="0"/>
          </a:p>
        </p:txBody>
      </p:sp>
      <p:sp>
        <p:nvSpPr>
          <p:cNvPr id="7" name="Slide Number Placeholder 8">
            <a:extLst>
              <a:ext uri="{FF2B5EF4-FFF2-40B4-BE49-F238E27FC236}">
                <a16:creationId xmlns:a16="http://schemas.microsoft.com/office/drawing/2014/main" id="{20D2D2B2-DA81-48C3-9341-65FB17AEFB9C}"/>
              </a:ext>
            </a:extLst>
          </p:cNvPr>
          <p:cNvSpPr>
            <a:spLocks noGrp="1"/>
          </p:cNvSpPr>
          <p:nvPr>
            <p:ph type="sldNum" sz="quarter" idx="24"/>
          </p:nvPr>
        </p:nvSpPr>
        <p:spPr>
          <a:xfrm>
            <a:off x="11300513" y="6583233"/>
            <a:ext cx="514720" cy="164592"/>
          </a:xfrm>
        </p:spPr>
        <p:txBody>
          <a:bodyPr/>
          <a:lstStyle/>
          <a:p>
            <a:fld id="{BC151626-B486-4759-B266-03B675213B53}" type="slidenum">
              <a:rPr lang="en-US" smtClean="0"/>
              <a:pPr/>
              <a:t>‹#›</a:t>
            </a:fld>
            <a:endParaRPr lang="en-US" dirty="0"/>
          </a:p>
        </p:txBody>
      </p:sp>
    </p:spTree>
    <p:custDataLst>
      <p:tags r:id="rId1"/>
    </p:custDataLst>
    <p:extLst>
      <p:ext uri="{BB962C8B-B14F-4D97-AF65-F5344CB8AC3E}">
        <p14:creationId xmlns:p14="http://schemas.microsoft.com/office/powerpoint/2010/main" val="372069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02">
    <p:bg>
      <p:bgRef idx="1001">
        <a:schemeClr val="bg1"/>
      </p:bgRef>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2375092" y="2317660"/>
            <a:ext cx="7315200" cy="1246495"/>
          </a:xfrm>
        </p:spPr>
        <p:txBody>
          <a:bodyPr anchor="b"/>
          <a:lstStyle>
            <a:lvl1pPr>
              <a:defRPr sz="4500"/>
            </a:lvl1pPr>
          </a:lstStyle>
          <a:p>
            <a:r>
              <a:rPr lang="en-US" dirty="0"/>
              <a:t>Insightful presentation title (max. 2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2375092" y="3898459"/>
            <a:ext cx="7315200" cy="553998"/>
          </a:xfrm>
        </p:spPr>
        <p:txBody>
          <a:bodyPr wrap="square">
            <a:spAutoFit/>
          </a:bodyPr>
          <a:lstStyle>
            <a:lvl1pPr marL="0" indent="0">
              <a:spcBef>
                <a:spcPts val="0"/>
              </a:spcBef>
              <a:buFont typeface="Arial" panose="020B0604020202020204" pitchFamily="34" charset="0"/>
              <a:buNone/>
              <a:defRPr sz="18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bold 18pt, sentence case, max. 2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2375091" y="4992329"/>
            <a:ext cx="731520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14" name="Freeform: Shape 13">
            <a:extLst>
              <a:ext uri="{FF2B5EF4-FFF2-40B4-BE49-F238E27FC236}">
                <a16:creationId xmlns:a16="http://schemas.microsoft.com/office/drawing/2014/main" id="{F33E8723-94DB-5556-1A86-67D45CBF982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userDrawn="1"/>
        </p:nvSpPr>
        <p:spPr bwMode="gray">
          <a:xfrm>
            <a:off x="0" y="3907075"/>
            <a:ext cx="12188952" cy="2950926"/>
          </a:xfrm>
          <a:custGeom>
            <a:avLst/>
            <a:gdLst>
              <a:gd name="connsiteX0" fmla="*/ 12188952 w 12188952"/>
              <a:gd name="connsiteY0" fmla="*/ 0 h 2950926"/>
              <a:gd name="connsiteX1" fmla="*/ 12188952 w 12188952"/>
              <a:gd name="connsiteY1" fmla="*/ 2950926 h 2950926"/>
              <a:gd name="connsiteX2" fmla="*/ 0 w 12188952"/>
              <a:gd name="connsiteY2" fmla="*/ 2950926 h 2950926"/>
              <a:gd name="connsiteX3" fmla="*/ 0 w 12188952"/>
              <a:gd name="connsiteY3" fmla="*/ 1951527 h 2950926"/>
              <a:gd name="connsiteX4" fmla="*/ 170764 w 12188952"/>
              <a:gd name="connsiteY4" fmla="*/ 2006967 h 2950926"/>
              <a:gd name="connsiteX5" fmla="*/ 4194949 w 12188952"/>
              <a:gd name="connsiteY5" fmla="*/ 2615366 h 2950926"/>
              <a:gd name="connsiteX6" fmla="*/ 11761160 w 12188952"/>
              <a:gd name="connsiteY6" fmla="*/ 304209 h 2950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2950926">
                <a:moveTo>
                  <a:pt x="12188952" y="0"/>
                </a:moveTo>
                <a:lnTo>
                  <a:pt x="12188952" y="2950926"/>
                </a:lnTo>
                <a:lnTo>
                  <a:pt x="0" y="2950926"/>
                </a:lnTo>
                <a:lnTo>
                  <a:pt x="0" y="1951527"/>
                </a:lnTo>
                <a:lnTo>
                  <a:pt x="170764" y="2006967"/>
                </a:lnTo>
                <a:cubicBezTo>
                  <a:pt x="1442002" y="2402363"/>
                  <a:pt x="2793601" y="2615366"/>
                  <a:pt x="4194949" y="2615366"/>
                </a:cubicBezTo>
                <a:cubicBezTo>
                  <a:pt x="6997644" y="2615366"/>
                  <a:pt x="9601341" y="1763354"/>
                  <a:pt x="11761160" y="304209"/>
                </a:cubicBezTo>
                <a:close/>
              </a:path>
            </a:pathLst>
          </a:custGeom>
          <a:solidFill>
            <a:schemeClr val="tx2"/>
          </a:solidFill>
          <a:ln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fontAlgn="auto" hangingPunct="1">
              <a:lnSpc>
                <a:spcPct val="100000"/>
              </a:lnSpc>
              <a:spcBef>
                <a:spcPts val="600"/>
              </a:spcBef>
              <a:spcAft>
                <a:spcPts val="0"/>
              </a:spcAft>
            </a:pPr>
            <a:endParaRPr lang="en-US" sz="1400" b="0" i="0" u="none" baseline="0" dirty="0">
              <a:solidFill>
                <a:srgbClr val="FFFFFF"/>
              </a:solidFill>
            </a:endParaRPr>
          </a:p>
        </p:txBody>
      </p:sp>
      <p:sp>
        <p:nvSpPr>
          <p:cNvPr id="6" name="Date Placeholder 5">
            <a:extLst>
              <a:ext uri="{FF2B5EF4-FFF2-40B4-BE49-F238E27FC236}">
                <a16:creationId xmlns:a16="http://schemas.microsoft.com/office/drawing/2014/main" id="{E23FAE9B-982D-41B9-BBD2-74E842A46071}"/>
              </a:ext>
            </a:extLst>
          </p:cNvPr>
          <p:cNvSpPr>
            <a:spLocks noGrp="1"/>
          </p:cNvSpPr>
          <p:nvPr>
            <p:ph type="dt" sz="half" idx="12"/>
          </p:nvPr>
        </p:nvSpPr>
        <p:spPr/>
        <p:txBody>
          <a:bodyPr/>
          <a:lstStyle/>
          <a:p>
            <a:fld id="{7F9D45FD-5E41-4099-8C3D-34BB181680CA}" type="datetime1">
              <a:rPr lang="en-US" smtClean="0"/>
              <a:t>5/1/2024</a:t>
            </a:fld>
            <a:endParaRPr lang="en-US" dirty="0"/>
          </a:p>
        </p:txBody>
      </p:sp>
      <p:sp>
        <p:nvSpPr>
          <p:cNvPr id="7" name="Footer Placeholder 6">
            <a:extLst>
              <a:ext uri="{FF2B5EF4-FFF2-40B4-BE49-F238E27FC236}">
                <a16:creationId xmlns:a16="http://schemas.microsoft.com/office/drawing/2014/main" id="{0E8CE9CD-F45B-421B-99EE-E365E024903C}"/>
              </a:ext>
            </a:extLst>
          </p:cNvPr>
          <p:cNvSpPr>
            <a:spLocks noGrp="1"/>
          </p:cNvSpPr>
          <p:nvPr>
            <p:ph type="ftr" sz="quarter" idx="13"/>
          </p:nvPr>
        </p:nvSpPr>
        <p:spPr/>
        <p:txBody>
          <a:bodyPr/>
          <a:lstStyle/>
          <a:p>
            <a:r>
              <a:rPr lang="en-US" dirty="0"/>
              <a:t>Confidential property of Optum. Do not distribute or reproduce without express permission from Optum.</a:t>
            </a:r>
          </a:p>
        </p:txBody>
      </p:sp>
      <p:sp>
        <p:nvSpPr>
          <p:cNvPr id="8" name="Slide Number Placeholder 7">
            <a:extLst>
              <a:ext uri="{FF2B5EF4-FFF2-40B4-BE49-F238E27FC236}">
                <a16:creationId xmlns:a16="http://schemas.microsoft.com/office/drawing/2014/main" id="{1E1DF904-338B-407E-A788-88865DF5B781}"/>
              </a:ext>
            </a:extLst>
          </p:cNvPr>
          <p:cNvSpPr>
            <a:spLocks noGrp="1"/>
          </p:cNvSpPr>
          <p:nvPr>
            <p:ph type="sldNum" sz="quarter" idx="14"/>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5155699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pos="1496">
          <p15:clr>
            <a:srgbClr val="FBAE40"/>
          </p15:clr>
        </p15:guide>
        <p15:guide id="3" orient="horz" pos="2246">
          <p15:clr>
            <a:srgbClr val="FBAE40"/>
          </p15:clr>
        </p15:guide>
        <p15:guide id="4" orient="horz" pos="2447">
          <p15:clr>
            <a:srgbClr val="FBAE40"/>
          </p15:clr>
        </p15:guide>
        <p15:guide id="5" pos="610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03">
    <p:bg>
      <p:bgPr>
        <a:solidFill>
          <a:schemeClr val="bg2"/>
        </a:solidFill>
        <a:effectLst/>
      </p:bgPr>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4" name="Picture Placeholder 3">
            <a:extLst>
              <a:ext uri="{FF2B5EF4-FFF2-40B4-BE49-F238E27FC236}">
                <a16:creationId xmlns:a16="http://schemas.microsoft.com/office/drawing/2014/main" id="{8CD0ED72-F2BF-4DE5-8A8E-A97770B1058A}"/>
              </a:ext>
              <a:ext uri="{C183D7F6-B498-43B3-948B-1728B52AA6E4}">
                <adec:decorative xmlns:adec="http://schemas.microsoft.com/office/drawing/2017/decorative" val="1"/>
              </a:ext>
            </a:extLst>
          </p:cNvPr>
          <p:cNvSpPr>
            <a:spLocks noGrp="1"/>
          </p:cNvSpPr>
          <p:nvPr>
            <p:ph type="pic" sz="quarter" idx="15" hasCustomPrompt="1"/>
          </p:nvPr>
        </p:nvSpPr>
        <p:spPr bwMode="gray">
          <a:xfrm>
            <a:off x="6019800" y="0"/>
            <a:ext cx="6172200" cy="6858000"/>
          </a:xfrm>
          <a:noFill/>
        </p:spPr>
        <p:txBody>
          <a:bodyPr lIns="914400" rIns="914400">
            <a:norm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10" name="Date Placeholder 9">
            <a:extLst>
              <a:ext uri="{FF2B5EF4-FFF2-40B4-BE49-F238E27FC236}">
                <a16:creationId xmlns:a16="http://schemas.microsoft.com/office/drawing/2014/main" id="{D64D994A-1F86-650F-91D1-D9CF4A6D5AF1}"/>
              </a:ext>
            </a:extLst>
          </p:cNvPr>
          <p:cNvSpPr>
            <a:spLocks noGrp="1"/>
          </p:cNvSpPr>
          <p:nvPr>
            <p:ph type="dt" sz="half" idx="16"/>
          </p:nvPr>
        </p:nvSpPr>
        <p:spPr/>
        <p:txBody>
          <a:bodyPr/>
          <a:lstStyle/>
          <a:p>
            <a:fld id="{2BDFFDD4-3B43-4355-8C7D-FBA6FB7C7EF0}" type="datetime1">
              <a:rPr lang="en-US" smtClean="0"/>
              <a:t>5/1/2024</a:t>
            </a:fld>
            <a:endParaRPr lang="en-US" dirty="0"/>
          </a:p>
        </p:txBody>
      </p:sp>
      <p:sp>
        <p:nvSpPr>
          <p:cNvPr id="12" name="Footer Placeholder 11">
            <a:extLst>
              <a:ext uri="{FF2B5EF4-FFF2-40B4-BE49-F238E27FC236}">
                <a16:creationId xmlns:a16="http://schemas.microsoft.com/office/drawing/2014/main" id="{97300FDB-6AA7-7D29-6E6C-DAB8AF3C6B3B}"/>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13" name="Slide Number Placeholder 12">
            <a:extLst>
              <a:ext uri="{FF2B5EF4-FFF2-40B4-BE49-F238E27FC236}">
                <a16:creationId xmlns:a16="http://schemas.microsoft.com/office/drawing/2014/main" id="{7FADA5F4-B71C-E968-5670-1EEE3C6C9F24}"/>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3911489854"/>
      </p:ext>
    </p:extLst>
  </p:cSld>
  <p:clrMapOvr>
    <a:masterClrMapping/>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04">
    <p:bg>
      <p:bgPr>
        <a:solidFill>
          <a:schemeClr val="bg2"/>
        </a:solidFill>
        <a:effectLst/>
      </p:bgPr>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5" name="Picture Placeholder 4">
            <a:extLst>
              <a:ext uri="{FF2B5EF4-FFF2-40B4-BE49-F238E27FC236}">
                <a16:creationId xmlns:a16="http://schemas.microsoft.com/office/drawing/2014/main" id="{6602CFF5-9BBC-863E-C089-A676996FA394}"/>
              </a:ext>
              <a:ext uri="{C183D7F6-B498-43B3-948B-1728B52AA6E4}">
                <adec:decorative xmlns:adec="http://schemas.microsoft.com/office/drawing/2017/decorative" val="1"/>
              </a:ext>
            </a:extLst>
          </p:cNvPr>
          <p:cNvSpPr>
            <a:spLocks noGrp="1"/>
          </p:cNvSpPr>
          <p:nvPr>
            <p:ph type="pic" sz="quarter" idx="15" hasCustomPrompt="1"/>
          </p:nvPr>
        </p:nvSpPr>
        <p:spPr bwMode="gray">
          <a:xfrm>
            <a:off x="6032150" y="0"/>
            <a:ext cx="6159851" cy="6858000"/>
          </a:xfrm>
          <a:custGeom>
            <a:avLst/>
            <a:gdLst>
              <a:gd name="connsiteX0" fmla="*/ 1344464 w 6159851"/>
              <a:gd name="connsiteY0" fmla="*/ 0 h 6858000"/>
              <a:gd name="connsiteX1" fmla="*/ 6159851 w 6159851"/>
              <a:gd name="connsiteY1" fmla="*/ 0 h 6858000"/>
              <a:gd name="connsiteX2" fmla="*/ 6159851 w 6159851"/>
              <a:gd name="connsiteY2" fmla="*/ 6858000 h 6858000"/>
              <a:gd name="connsiteX3" fmla="*/ 1344464 w 6159851"/>
              <a:gd name="connsiteY3" fmla="*/ 6858000 h 6858000"/>
              <a:gd name="connsiteX4" fmla="*/ 1311470 w 6159851"/>
              <a:gd name="connsiteY4" fmla="*/ 6823394 h 6858000"/>
              <a:gd name="connsiteX5" fmla="*/ 0 w 6159851"/>
              <a:gd name="connsiteY5" fmla="*/ 3429000 h 6858000"/>
              <a:gd name="connsiteX6" fmla="*/ 1311470 w 6159851"/>
              <a:gd name="connsiteY6" fmla="*/ 346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9851" h="6858000">
                <a:moveTo>
                  <a:pt x="1344464" y="0"/>
                </a:moveTo>
                <a:lnTo>
                  <a:pt x="6159851" y="0"/>
                </a:lnTo>
                <a:lnTo>
                  <a:pt x="6159851" y="6858000"/>
                </a:lnTo>
                <a:lnTo>
                  <a:pt x="1344464" y="6858000"/>
                </a:lnTo>
                <a:lnTo>
                  <a:pt x="1311470" y="6823394"/>
                </a:lnTo>
                <a:cubicBezTo>
                  <a:pt x="496631" y="5926872"/>
                  <a:pt x="0" y="4735933"/>
                  <a:pt x="0" y="3429000"/>
                </a:cubicBezTo>
                <a:cubicBezTo>
                  <a:pt x="0" y="2122067"/>
                  <a:pt x="496631" y="931128"/>
                  <a:pt x="1311470" y="34607"/>
                </a:cubicBezTo>
                <a:close/>
              </a:path>
            </a:pathLst>
          </a:custGeom>
          <a:noFill/>
        </p:spPr>
        <p:txBody>
          <a:bodyPr wrap="square" lIns="914400" rIns="914400">
            <a:no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3" name="Date Placeholder 2">
            <a:extLst>
              <a:ext uri="{FF2B5EF4-FFF2-40B4-BE49-F238E27FC236}">
                <a16:creationId xmlns:a16="http://schemas.microsoft.com/office/drawing/2014/main" id="{14B58E5A-BF8F-9CC6-1870-BB7839F7C399}"/>
              </a:ext>
            </a:extLst>
          </p:cNvPr>
          <p:cNvSpPr>
            <a:spLocks noGrp="1"/>
          </p:cNvSpPr>
          <p:nvPr>
            <p:ph type="dt" sz="half" idx="16"/>
          </p:nvPr>
        </p:nvSpPr>
        <p:spPr/>
        <p:txBody>
          <a:bodyPr/>
          <a:lstStyle/>
          <a:p>
            <a:fld id="{6B8B65AB-8101-4603-8392-5337355D955B}" type="datetime1">
              <a:rPr lang="en-US" smtClean="0"/>
              <a:t>5/1/2024</a:t>
            </a:fld>
            <a:endParaRPr lang="en-US" dirty="0"/>
          </a:p>
        </p:txBody>
      </p:sp>
      <p:sp>
        <p:nvSpPr>
          <p:cNvPr id="4" name="Footer Placeholder 3">
            <a:extLst>
              <a:ext uri="{FF2B5EF4-FFF2-40B4-BE49-F238E27FC236}">
                <a16:creationId xmlns:a16="http://schemas.microsoft.com/office/drawing/2014/main" id="{5CCAC17E-165F-4D50-26D1-8EE65CB27552}"/>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9" name="Slide Number Placeholder 8">
            <a:extLst>
              <a:ext uri="{FF2B5EF4-FFF2-40B4-BE49-F238E27FC236}">
                <a16:creationId xmlns:a16="http://schemas.microsoft.com/office/drawing/2014/main" id="{E64404C2-5DC8-B39C-1165-3141C2711ECC}"/>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4158496890"/>
      </p:ext>
    </p:extLst>
  </p:cSld>
  <p:clrMapOvr>
    <a:masterClrMapping/>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ver 05">
    <p:bg>
      <p:bgRef idx="1001">
        <a:schemeClr val="bg1"/>
      </p:bgRef>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4" name="Picture Placeholder 3">
            <a:extLst>
              <a:ext uri="{FF2B5EF4-FFF2-40B4-BE49-F238E27FC236}">
                <a16:creationId xmlns:a16="http://schemas.microsoft.com/office/drawing/2014/main" id="{8CD0ED72-F2BF-4DE5-8A8E-A97770B1058A}"/>
              </a:ext>
              <a:ext uri="{C183D7F6-B498-43B3-948B-1728B52AA6E4}">
                <adec:decorative xmlns:adec="http://schemas.microsoft.com/office/drawing/2017/decorative" val="1"/>
              </a:ext>
            </a:extLst>
          </p:cNvPr>
          <p:cNvSpPr>
            <a:spLocks noGrp="1"/>
          </p:cNvSpPr>
          <p:nvPr>
            <p:ph type="pic" sz="quarter" idx="15" hasCustomPrompt="1"/>
          </p:nvPr>
        </p:nvSpPr>
        <p:spPr bwMode="gray">
          <a:xfrm>
            <a:off x="6019800" y="0"/>
            <a:ext cx="6172200" cy="6858000"/>
          </a:xfrm>
          <a:noFill/>
        </p:spPr>
        <p:txBody>
          <a:bodyPr lIns="914400" rIns="914400">
            <a:norm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13" name="Date Placeholder 12">
            <a:extLst>
              <a:ext uri="{FF2B5EF4-FFF2-40B4-BE49-F238E27FC236}">
                <a16:creationId xmlns:a16="http://schemas.microsoft.com/office/drawing/2014/main" id="{B3E840D2-D053-6E6F-0B27-C096734737F9}"/>
              </a:ext>
            </a:extLst>
          </p:cNvPr>
          <p:cNvSpPr>
            <a:spLocks noGrp="1"/>
          </p:cNvSpPr>
          <p:nvPr>
            <p:ph type="dt" sz="half" idx="16"/>
          </p:nvPr>
        </p:nvSpPr>
        <p:spPr/>
        <p:txBody>
          <a:bodyPr/>
          <a:lstStyle/>
          <a:p>
            <a:fld id="{79F95C81-D4B2-49D0-968C-E1F3D64A3D27}" type="datetime1">
              <a:rPr lang="en-US" smtClean="0"/>
              <a:t>5/1/2024</a:t>
            </a:fld>
            <a:endParaRPr lang="en-US" dirty="0"/>
          </a:p>
        </p:txBody>
      </p:sp>
      <p:sp>
        <p:nvSpPr>
          <p:cNvPr id="14" name="Footer Placeholder 13">
            <a:extLst>
              <a:ext uri="{FF2B5EF4-FFF2-40B4-BE49-F238E27FC236}">
                <a16:creationId xmlns:a16="http://schemas.microsoft.com/office/drawing/2014/main" id="{8EE78183-D8BF-5FE0-7735-D8FFB8197C80}"/>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15" name="Slide Number Placeholder 14">
            <a:extLst>
              <a:ext uri="{FF2B5EF4-FFF2-40B4-BE49-F238E27FC236}">
                <a16:creationId xmlns:a16="http://schemas.microsoft.com/office/drawing/2014/main" id="{2507B2F4-B4AF-C862-4E69-D674DC621594}"/>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61091352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ver 06">
    <p:bg>
      <p:bgPr>
        <a:solidFill>
          <a:schemeClr val="bg1"/>
        </a:solidFill>
        <a:effectLst/>
      </p:bgPr>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13" name="Picture Placeholder 12">
            <a:extLst>
              <a:ext uri="{FF2B5EF4-FFF2-40B4-BE49-F238E27FC236}">
                <a16:creationId xmlns:a16="http://schemas.microsoft.com/office/drawing/2014/main" id="{D42CBABA-1415-19BE-D237-380FC8DEF6DE}"/>
              </a:ext>
              <a:ext uri="{C183D7F6-B498-43B3-948B-1728B52AA6E4}">
                <adec:decorative xmlns:adec="http://schemas.microsoft.com/office/drawing/2017/decorative" val="1"/>
              </a:ext>
            </a:extLst>
          </p:cNvPr>
          <p:cNvSpPr>
            <a:spLocks noGrp="1"/>
          </p:cNvSpPr>
          <p:nvPr>
            <p:ph type="pic" sz="quarter" idx="15" hasCustomPrompt="1"/>
          </p:nvPr>
        </p:nvSpPr>
        <p:spPr bwMode="gray">
          <a:xfrm>
            <a:off x="6032150" y="0"/>
            <a:ext cx="6159851" cy="6858000"/>
          </a:xfrm>
          <a:custGeom>
            <a:avLst/>
            <a:gdLst>
              <a:gd name="connsiteX0" fmla="*/ 1344464 w 6159851"/>
              <a:gd name="connsiteY0" fmla="*/ 0 h 6858000"/>
              <a:gd name="connsiteX1" fmla="*/ 6159851 w 6159851"/>
              <a:gd name="connsiteY1" fmla="*/ 0 h 6858000"/>
              <a:gd name="connsiteX2" fmla="*/ 6159851 w 6159851"/>
              <a:gd name="connsiteY2" fmla="*/ 6858000 h 6858000"/>
              <a:gd name="connsiteX3" fmla="*/ 1344464 w 6159851"/>
              <a:gd name="connsiteY3" fmla="*/ 6858000 h 6858000"/>
              <a:gd name="connsiteX4" fmla="*/ 1311470 w 6159851"/>
              <a:gd name="connsiteY4" fmla="*/ 6823394 h 6858000"/>
              <a:gd name="connsiteX5" fmla="*/ 0 w 6159851"/>
              <a:gd name="connsiteY5" fmla="*/ 3429000 h 6858000"/>
              <a:gd name="connsiteX6" fmla="*/ 1311470 w 6159851"/>
              <a:gd name="connsiteY6" fmla="*/ 346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9851" h="6858000">
                <a:moveTo>
                  <a:pt x="1344464" y="0"/>
                </a:moveTo>
                <a:lnTo>
                  <a:pt x="6159851" y="0"/>
                </a:lnTo>
                <a:lnTo>
                  <a:pt x="6159851" y="6858000"/>
                </a:lnTo>
                <a:lnTo>
                  <a:pt x="1344464" y="6858000"/>
                </a:lnTo>
                <a:lnTo>
                  <a:pt x="1311470" y="6823394"/>
                </a:lnTo>
                <a:cubicBezTo>
                  <a:pt x="496631" y="5926872"/>
                  <a:pt x="0" y="4735933"/>
                  <a:pt x="0" y="3429000"/>
                </a:cubicBezTo>
                <a:cubicBezTo>
                  <a:pt x="0" y="2122067"/>
                  <a:pt x="496631" y="931128"/>
                  <a:pt x="1311470" y="34607"/>
                </a:cubicBezTo>
                <a:close/>
              </a:path>
            </a:pathLst>
          </a:custGeom>
          <a:noFill/>
        </p:spPr>
        <p:txBody>
          <a:bodyPr wrap="square" lIns="914400" rIns="914400">
            <a:no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3" name="Date Placeholder 2">
            <a:extLst>
              <a:ext uri="{FF2B5EF4-FFF2-40B4-BE49-F238E27FC236}">
                <a16:creationId xmlns:a16="http://schemas.microsoft.com/office/drawing/2014/main" id="{DCF03D0B-5402-EF45-D126-86ACF7A1BEBD}"/>
              </a:ext>
            </a:extLst>
          </p:cNvPr>
          <p:cNvSpPr>
            <a:spLocks noGrp="1"/>
          </p:cNvSpPr>
          <p:nvPr>
            <p:ph type="dt" sz="half" idx="16"/>
          </p:nvPr>
        </p:nvSpPr>
        <p:spPr/>
        <p:txBody>
          <a:bodyPr/>
          <a:lstStyle/>
          <a:p>
            <a:fld id="{555A700A-DE3D-4C25-9F30-4012DF69D24E}" type="datetime1">
              <a:rPr lang="en-US" smtClean="0"/>
              <a:t>5/1/2024</a:t>
            </a:fld>
            <a:endParaRPr lang="en-US" dirty="0"/>
          </a:p>
        </p:txBody>
      </p:sp>
      <p:sp>
        <p:nvSpPr>
          <p:cNvPr id="4" name="Footer Placeholder 3">
            <a:extLst>
              <a:ext uri="{FF2B5EF4-FFF2-40B4-BE49-F238E27FC236}">
                <a16:creationId xmlns:a16="http://schemas.microsoft.com/office/drawing/2014/main" id="{1FF9B01D-9565-F36F-8010-39CED224AA25}"/>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5" name="Slide Number Placeholder 4">
            <a:extLst>
              <a:ext uri="{FF2B5EF4-FFF2-40B4-BE49-F238E27FC236}">
                <a16:creationId xmlns:a16="http://schemas.microsoft.com/office/drawing/2014/main" id="{FE5BA348-E888-6410-6785-0BF3F28CBCE0}"/>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170525706"/>
      </p:ext>
    </p:extLst>
  </p:cSld>
  <p:clrMapOvr>
    <a:masterClrMapping/>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ver 07">
    <p:bg>
      <p:bgPr>
        <a:solidFill>
          <a:srgbClr val="FBF9F4"/>
        </a:solidFill>
        <a:effectLst/>
      </p:bgPr>
    </p:bg>
    <p:spTree>
      <p:nvGrpSpPr>
        <p:cNvPr id="1" name=""/>
        <p:cNvGrpSpPr/>
        <p:nvPr/>
      </p:nvGrpSpPr>
      <p:grpSpPr>
        <a:xfrm>
          <a:off x="0" y="0"/>
          <a:ext cx="0" cy="0"/>
          <a:chOff x="0" y="0"/>
          <a:chExt cx="0" cy="0"/>
        </a:xfrm>
      </p:grpSpPr>
      <p:pic>
        <p:nvPicPr>
          <p:cNvPr id="11" name="Optum logo" descr="Optum">
            <a:extLst>
              <a:ext uri="{FF2B5EF4-FFF2-40B4-BE49-F238E27FC236}">
                <a16:creationId xmlns:a16="http://schemas.microsoft.com/office/drawing/2014/main" id="{8379DEF5-9B62-4192-91DE-19BB0919589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457200" y="833151"/>
            <a:ext cx="1917891" cy="555322"/>
          </a:xfrm>
          <a:prstGeom prst="rect">
            <a:avLst/>
          </a:prstGeom>
        </p:spPr>
      </p:pic>
      <p:sp>
        <p:nvSpPr>
          <p:cNvPr id="2" name="Title 1">
            <a:extLst>
              <a:ext uri="{FF2B5EF4-FFF2-40B4-BE49-F238E27FC236}">
                <a16:creationId xmlns:a16="http://schemas.microsoft.com/office/drawing/2014/main" id="{59CA19A5-5525-4A37-AEE4-E2ED4BB950D4}"/>
              </a:ext>
            </a:extLst>
          </p:cNvPr>
          <p:cNvSpPr>
            <a:spLocks noGrp="1"/>
          </p:cNvSpPr>
          <p:nvPr>
            <p:ph type="title" hasCustomPrompt="1"/>
          </p:nvPr>
        </p:nvSpPr>
        <p:spPr bwMode="gray">
          <a:xfrm>
            <a:off x="463462" y="2450287"/>
            <a:ext cx="4709160" cy="1869743"/>
          </a:xfrm>
        </p:spPr>
        <p:txBody>
          <a:bodyPr anchor="b"/>
          <a:lstStyle>
            <a:lvl1pPr>
              <a:defRPr sz="4500"/>
            </a:lvl1pPr>
          </a:lstStyle>
          <a:p>
            <a:r>
              <a:rPr lang="en-US" dirty="0"/>
              <a:t>Insightful presentation title (max. 3 lines)</a:t>
            </a:r>
          </a:p>
        </p:txBody>
      </p:sp>
      <p:sp>
        <p:nvSpPr>
          <p:cNvPr id="16" name="Subtitle placeholder">
            <a:extLst>
              <a:ext uri="{FF2B5EF4-FFF2-40B4-BE49-F238E27FC236}">
                <a16:creationId xmlns:a16="http://schemas.microsoft.com/office/drawing/2014/main" id="{2E03F862-177D-4A2A-BB03-60A40298232B}"/>
              </a:ext>
            </a:extLst>
          </p:cNvPr>
          <p:cNvSpPr>
            <a:spLocks noGrp="1"/>
          </p:cNvSpPr>
          <p:nvPr>
            <p:ph type="body" sz="quarter" idx="10" hasCustomPrompt="1"/>
          </p:nvPr>
        </p:nvSpPr>
        <p:spPr bwMode="gray">
          <a:xfrm>
            <a:off x="463462" y="4635651"/>
            <a:ext cx="4709160" cy="553998"/>
          </a:xfrm>
        </p:spPr>
        <p:txBody>
          <a:bodyPr>
            <a:spAutoFit/>
          </a:bodyPr>
          <a:lstStyle>
            <a:lvl1pPr marL="0" indent="0">
              <a:spcBef>
                <a:spcPts val="0"/>
              </a:spcBef>
              <a:buFont typeface="Arial" panose="020B0604020202020204" pitchFamily="34" charset="0"/>
              <a:buNone/>
              <a:defRPr sz="1800">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Presentation subtitle (optional); Arial 18pt, sentence case, max. 3 lines</a:t>
            </a:r>
          </a:p>
        </p:txBody>
      </p:sp>
      <p:sp>
        <p:nvSpPr>
          <p:cNvPr id="17" name="Presentation date placeholder">
            <a:extLst>
              <a:ext uri="{FF2B5EF4-FFF2-40B4-BE49-F238E27FC236}">
                <a16:creationId xmlns:a16="http://schemas.microsoft.com/office/drawing/2014/main" id="{798BE44C-881B-41C4-90ED-E3EADCC7440A}"/>
              </a:ext>
            </a:extLst>
          </p:cNvPr>
          <p:cNvSpPr>
            <a:spLocks noGrp="1"/>
          </p:cNvSpPr>
          <p:nvPr>
            <p:ph type="body" sz="quarter" idx="11" hasCustomPrompt="1"/>
          </p:nvPr>
        </p:nvSpPr>
        <p:spPr bwMode="gray">
          <a:xfrm>
            <a:off x="463462" y="6197353"/>
            <a:ext cx="4709160" cy="215444"/>
          </a:xfrm>
        </p:spPr>
        <p:txBody>
          <a:bodyPr wrap="square" anchor="b">
            <a:spAutoFit/>
          </a:bodyPr>
          <a:lstStyle>
            <a:lvl1pPr marL="0" indent="0">
              <a:spcBef>
                <a:spcPts val="0"/>
              </a:spcBef>
              <a:buFont typeface="Arial" panose="020B0604020202020204" pitchFamily="34" charset="0"/>
              <a:buNone/>
              <a:defRPr sz="1400" b="1">
                <a:solidFill>
                  <a:schemeClr val="accent6"/>
                </a:solidFill>
              </a:defRPr>
            </a:lvl1pPr>
            <a:lvl2pPr marL="0" indent="0">
              <a:buNone/>
              <a:defRPr sz="2000">
                <a:solidFill>
                  <a:schemeClr val="accent5"/>
                </a:solidFill>
              </a:defRPr>
            </a:lvl2pPr>
            <a:lvl3pPr marL="231775" indent="0">
              <a:buFont typeface="Arial" panose="020B0604020202020204" pitchFamily="34" charset="0"/>
              <a:buNone/>
              <a:defRPr sz="2000">
                <a:solidFill>
                  <a:schemeClr val="accent5"/>
                </a:solidFill>
              </a:defRPr>
            </a:lvl3pPr>
            <a:lvl4pPr marL="228600" indent="0">
              <a:buNone/>
              <a:defRPr sz="2000">
                <a:solidFill>
                  <a:schemeClr val="accent5"/>
                </a:solidFill>
              </a:defRPr>
            </a:lvl4pPr>
            <a:lvl5pPr marL="460375" indent="0">
              <a:buNone/>
              <a:defRPr sz="2000">
                <a:solidFill>
                  <a:schemeClr val="accent5"/>
                </a:solidFill>
              </a:defRPr>
            </a:lvl5pPr>
          </a:lstStyle>
          <a:p>
            <a:pPr lvl="0"/>
            <a:r>
              <a:rPr lang="en-US" dirty="0"/>
              <a:t>Month DD, YYYY (May also be location or speaker)</a:t>
            </a:r>
          </a:p>
        </p:txBody>
      </p:sp>
      <p:sp>
        <p:nvSpPr>
          <p:cNvPr id="4" name="Picture Placeholder 3">
            <a:extLst>
              <a:ext uri="{FF2B5EF4-FFF2-40B4-BE49-F238E27FC236}">
                <a16:creationId xmlns:a16="http://schemas.microsoft.com/office/drawing/2014/main" id="{8CD0ED72-F2BF-4DE5-8A8E-A97770B1058A}"/>
              </a:ext>
              <a:ext uri="{C183D7F6-B498-43B3-948B-1728B52AA6E4}">
                <adec:decorative xmlns:adec="http://schemas.microsoft.com/office/drawing/2017/decorative" val="1"/>
              </a:ext>
            </a:extLst>
          </p:cNvPr>
          <p:cNvSpPr>
            <a:spLocks noGrp="1"/>
          </p:cNvSpPr>
          <p:nvPr>
            <p:ph type="pic" sz="quarter" idx="15" hasCustomPrompt="1"/>
          </p:nvPr>
        </p:nvSpPr>
        <p:spPr bwMode="gray">
          <a:xfrm>
            <a:off x="6019800" y="0"/>
            <a:ext cx="6172200" cy="6858000"/>
          </a:xfrm>
          <a:noFill/>
        </p:spPr>
        <p:txBody>
          <a:bodyPr lIns="914400" rIns="914400">
            <a:normAutofit/>
          </a:bodyPr>
          <a:lstStyle>
            <a:lvl1pPr algn="ctr">
              <a:defRPr sz="1400"/>
            </a:lvl1pPr>
          </a:lstStyle>
          <a:p>
            <a:br>
              <a:rPr lang="en-US" dirty="0"/>
            </a:br>
            <a:br>
              <a:rPr lang="en-US" dirty="0"/>
            </a:br>
            <a:br>
              <a:rPr lang="en-US" dirty="0"/>
            </a:br>
            <a:r>
              <a:rPr lang="en-US" dirty="0"/>
              <a:t>An image or illustration should be inserted into this region, but the dimensions should remain unchanged. </a:t>
            </a:r>
            <a:br>
              <a:rPr lang="en-US" dirty="0"/>
            </a:br>
            <a:br>
              <a:rPr lang="en-US" dirty="0"/>
            </a:br>
            <a:r>
              <a:rPr lang="en-US" dirty="0"/>
              <a:t>To access brand approved photography, visit: brand.optum.com/content/photography-library.</a:t>
            </a:r>
            <a:br>
              <a:rPr lang="en-US" dirty="0"/>
            </a:br>
            <a:br>
              <a:rPr lang="en-US" dirty="0"/>
            </a:br>
            <a:r>
              <a:rPr lang="en-US" dirty="0"/>
              <a:t>The above page also provides instructions for requesting the appropriate Secure groups.</a:t>
            </a:r>
            <a:br>
              <a:rPr lang="en-US" dirty="0"/>
            </a:br>
            <a:br>
              <a:rPr lang="en-US" dirty="0"/>
            </a:br>
            <a:br>
              <a:rPr lang="en-US" dirty="0"/>
            </a:br>
            <a:br>
              <a:rPr lang="en-US" dirty="0"/>
            </a:br>
            <a:br>
              <a:rPr lang="en-US" dirty="0"/>
            </a:br>
            <a:br>
              <a:rPr lang="en-US" dirty="0"/>
            </a:br>
            <a:r>
              <a:rPr lang="en-US" dirty="0"/>
              <a:t>To access brand approved illustrations, visit: brand.optum.com/content/illustration-library. </a:t>
            </a:r>
            <a:br>
              <a:rPr lang="en-US" dirty="0"/>
            </a:br>
            <a:br>
              <a:rPr lang="en-US" dirty="0"/>
            </a:br>
            <a:r>
              <a:rPr lang="en-US" dirty="0"/>
              <a:t>Once an illustration is downloaded, insert the SVG from within the PowerPoint folder.</a:t>
            </a:r>
          </a:p>
        </p:txBody>
      </p:sp>
      <p:sp>
        <p:nvSpPr>
          <p:cNvPr id="9" name="Date Placeholder 8">
            <a:extLst>
              <a:ext uri="{FF2B5EF4-FFF2-40B4-BE49-F238E27FC236}">
                <a16:creationId xmlns:a16="http://schemas.microsoft.com/office/drawing/2014/main" id="{52474C07-8F5D-CC3D-9724-9A29EA763F79}"/>
              </a:ext>
            </a:extLst>
          </p:cNvPr>
          <p:cNvSpPr>
            <a:spLocks noGrp="1"/>
          </p:cNvSpPr>
          <p:nvPr>
            <p:ph type="dt" sz="half" idx="16"/>
          </p:nvPr>
        </p:nvSpPr>
        <p:spPr/>
        <p:txBody>
          <a:bodyPr/>
          <a:lstStyle/>
          <a:p>
            <a:fld id="{C7CE0BA8-CBFE-4EDD-9053-90766C8BBA05}" type="datetime1">
              <a:rPr lang="en-US" smtClean="0"/>
              <a:t>5/1/2024</a:t>
            </a:fld>
            <a:endParaRPr lang="en-US" dirty="0"/>
          </a:p>
        </p:txBody>
      </p:sp>
      <p:sp>
        <p:nvSpPr>
          <p:cNvPr id="10" name="Footer Placeholder 9">
            <a:extLst>
              <a:ext uri="{FF2B5EF4-FFF2-40B4-BE49-F238E27FC236}">
                <a16:creationId xmlns:a16="http://schemas.microsoft.com/office/drawing/2014/main" id="{D471F904-8B56-7EFA-3473-9DFAE1BFA581}"/>
              </a:ext>
            </a:extLst>
          </p:cNvPr>
          <p:cNvSpPr>
            <a:spLocks noGrp="1"/>
          </p:cNvSpPr>
          <p:nvPr>
            <p:ph type="ftr" sz="quarter" idx="17"/>
          </p:nvPr>
        </p:nvSpPr>
        <p:spPr/>
        <p:txBody>
          <a:bodyPr/>
          <a:lstStyle/>
          <a:p>
            <a:r>
              <a:rPr lang="en-US"/>
              <a:t>Confidential property of Optum. Do not distribute or reproduce without express permission from Optum.</a:t>
            </a:r>
            <a:endParaRPr lang="en-US" dirty="0"/>
          </a:p>
        </p:txBody>
      </p:sp>
      <p:sp>
        <p:nvSpPr>
          <p:cNvPr id="12" name="Slide Number Placeholder 11">
            <a:extLst>
              <a:ext uri="{FF2B5EF4-FFF2-40B4-BE49-F238E27FC236}">
                <a16:creationId xmlns:a16="http://schemas.microsoft.com/office/drawing/2014/main" id="{FC8C7DF5-F873-F2E9-CB9E-9C8CF17D2CC0}"/>
              </a:ext>
            </a:extLst>
          </p:cNvPr>
          <p:cNvSpPr>
            <a:spLocks noGrp="1"/>
          </p:cNvSpPr>
          <p:nvPr>
            <p:ph type="sldNum" sz="quarter" idx="18"/>
          </p:nvPr>
        </p:nvSpPr>
        <p:spPr/>
        <p:txBody>
          <a:bodyPr/>
          <a:lstStyle/>
          <a:p>
            <a:fld id="{03805D93-7D4B-4CBC-BABC-3A8AC08CB7F4}" type="slidenum">
              <a:rPr lang="en-US" smtClean="0"/>
              <a:pPr/>
              <a:t>‹#›</a:t>
            </a:fld>
            <a:endParaRPr lang="en-US" dirty="0"/>
          </a:p>
        </p:txBody>
      </p:sp>
    </p:spTree>
    <p:extLst>
      <p:ext uri="{BB962C8B-B14F-4D97-AF65-F5344CB8AC3E}">
        <p14:creationId xmlns:p14="http://schemas.microsoft.com/office/powerpoint/2010/main" val="584705517"/>
      </p:ext>
    </p:extLst>
  </p:cSld>
  <p:clrMapOvr>
    <a:masterClrMapping/>
  </p:clrMapOvr>
  <p:extLst>
    <p:ext uri="{DCECCB84-F9BA-43D5-87BE-67443E8EF086}">
      <p15:sldGuideLst xmlns:p15="http://schemas.microsoft.com/office/powerpoint/2012/main">
        <p15:guide id="2" pos="3259">
          <p15:clr>
            <a:srgbClr val="FBAE40"/>
          </p15:clr>
        </p15:guide>
        <p15:guide id="3" orient="horz" pos="2722">
          <p15:clr>
            <a:srgbClr val="FBAE40"/>
          </p15:clr>
        </p15:guide>
        <p15:guide id="4" orient="horz" pos="291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pic>
        <p:nvPicPr>
          <p:cNvPr id="13" name="Optum logo" descr="Optum">
            <a:extLst>
              <a:ext uri="{FF2B5EF4-FFF2-40B4-BE49-F238E27FC236}">
                <a16:creationId xmlns:a16="http://schemas.microsoft.com/office/drawing/2014/main" id="{EDF4E185-2777-43CD-A55D-4A19FED186A6}"/>
              </a:ext>
              <a:ext uri="{C183D7F6-B498-43B3-948B-1728B52AA6E4}">
                <adec:decorative xmlns:adec="http://schemas.microsoft.com/office/drawing/2017/decorative" val="0"/>
              </a:ext>
            </a:extLst>
          </p:cNvPr>
          <p:cNvPicPr>
            <a:picLocks noRot="1" noChangeAspect="1" noMove="1" noResize="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bwMode="gray">
          <a:xfrm>
            <a:off x="461961" y="6343650"/>
            <a:ext cx="773055" cy="223837"/>
          </a:xfrm>
          <a:prstGeom prst="rect">
            <a:avLst/>
          </a:prstGeom>
        </p:spPr>
      </p:pic>
      <p:sp>
        <p:nvSpPr>
          <p:cNvPr id="2" name="Title Placeholder 1">
            <a:extLst>
              <a:ext uri="{FF2B5EF4-FFF2-40B4-BE49-F238E27FC236}">
                <a16:creationId xmlns:a16="http://schemas.microsoft.com/office/drawing/2014/main" id="{116AB501-2D32-4243-9F5D-C56CB3493024}"/>
              </a:ext>
            </a:extLst>
          </p:cNvPr>
          <p:cNvSpPr>
            <a:spLocks noGrp="1"/>
          </p:cNvSpPr>
          <p:nvPr>
            <p:ph type="title"/>
          </p:nvPr>
        </p:nvSpPr>
        <p:spPr bwMode="gray">
          <a:xfrm>
            <a:off x="457199" y="555639"/>
            <a:ext cx="9601200" cy="3046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8E17BD5-C929-47AD-BA00-6B31C4591E22}"/>
              </a:ext>
            </a:extLst>
          </p:cNvPr>
          <p:cNvSpPr>
            <a:spLocks noGrp="1"/>
          </p:cNvSpPr>
          <p:nvPr>
            <p:ph type="body" idx="1"/>
          </p:nvPr>
        </p:nvSpPr>
        <p:spPr bwMode="gray">
          <a:xfrm>
            <a:off x="1524000" y="1468197"/>
            <a:ext cx="9144000" cy="393008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age number">
            <a:extLst>
              <a:ext uri="{FF2B5EF4-FFF2-40B4-BE49-F238E27FC236}">
                <a16:creationId xmlns:a16="http://schemas.microsoft.com/office/drawing/2014/main" id="{43B6C28E-DF9A-44F3-A9C1-829C74510E39}"/>
              </a:ext>
            </a:extLst>
          </p:cNvPr>
          <p:cNvSpPr txBox="1"/>
          <p:nvPr userDrawn="1"/>
        </p:nvSpPr>
        <p:spPr bwMode="gray">
          <a:xfrm>
            <a:off x="11576115" y="6394249"/>
            <a:ext cx="157094" cy="153888"/>
          </a:xfrm>
          <a:prstGeom prst="rect">
            <a:avLst/>
          </a:prstGeom>
          <a:noFill/>
        </p:spPr>
        <p:txBody>
          <a:bodyPr wrap="none" lIns="0" tIns="0" rIns="0" bIns="0" rtlCol="0">
            <a:spAutoFit/>
          </a:bodyPr>
          <a:lstStyle/>
          <a:p>
            <a:pPr algn="r"/>
            <a:fld id="{F5A598C3-6D56-4DAD-9460-40026567CEE1}" type="slidenum">
              <a:rPr lang="en-US" sz="1000" b="1" smtClean="0">
                <a:solidFill>
                  <a:schemeClr val="tx1"/>
                </a:solidFill>
              </a:rPr>
              <a:pPr algn="r"/>
              <a:t>‹#›</a:t>
            </a:fld>
            <a:endParaRPr lang="en-US" sz="1000" b="1" dirty="0">
              <a:solidFill>
                <a:schemeClr val="tx1"/>
              </a:solidFill>
            </a:endParaRPr>
          </a:p>
        </p:txBody>
      </p:sp>
      <p:sp>
        <p:nvSpPr>
          <p:cNvPr id="14" name="Copyright">
            <a:extLst>
              <a:ext uri="{FF2B5EF4-FFF2-40B4-BE49-F238E27FC236}">
                <a16:creationId xmlns:a16="http://schemas.microsoft.com/office/drawing/2014/main" id="{60BE7E32-782B-4635-9369-4283481B5B95}"/>
              </a:ext>
            </a:extLst>
          </p:cNvPr>
          <p:cNvSpPr txBox="1"/>
          <p:nvPr userDrawn="1"/>
        </p:nvSpPr>
        <p:spPr bwMode="gray">
          <a:xfrm>
            <a:off x="2212741" y="6340949"/>
            <a:ext cx="7921230" cy="235706"/>
          </a:xfrm>
          <a:prstGeom prst="rect">
            <a:avLst/>
          </a:prstGeom>
          <a:noFill/>
        </p:spPr>
        <p:txBody>
          <a:bodyPr wrap="square" lIns="0" tIns="0" rIns="0" bIns="0" rtlCol="0">
            <a:spAutoFit/>
          </a:bodyPr>
          <a:lstStyle/>
          <a:p>
            <a:pPr marL="0" marR="0">
              <a:lnSpc>
                <a:spcPts val="1000"/>
              </a:lnSpc>
              <a:spcBef>
                <a:spcPts val="0"/>
              </a:spcBef>
              <a:spcAft>
                <a:spcPts val="0"/>
              </a:spcAft>
            </a:pPr>
            <a:r>
              <a:rPr lang="en-US" sz="700" kern="1200" dirty="0">
                <a:solidFill>
                  <a:srgbClr val="000000"/>
                </a:solidFill>
                <a:effectLst/>
                <a:latin typeface="Arial" panose="020B0604020202020204" pitchFamily="34" charset="0"/>
                <a:ea typeface="Times New Roman" panose="02020603050405020304" pitchFamily="18" charset="0"/>
              </a:rPr>
              <a:t>©</a:t>
            </a:r>
            <a:r>
              <a:rPr lang="en-US" sz="700" dirty="0">
                <a:effectLst/>
                <a:latin typeface="Arial" panose="020B0604020202020204" pitchFamily="34" charset="0"/>
                <a:ea typeface="Times New Roman" panose="02020603050405020304" pitchFamily="18" charset="0"/>
              </a:rPr>
              <a:t>2024 Optum, Inc. All Rights Reserved					United Behavioral Health operating under the brand Optum</a:t>
            </a:r>
            <a:endParaRPr lang="en-US" sz="1100" dirty="0">
              <a:effectLst/>
              <a:latin typeface="Times New Roman" panose="02020603050405020304" pitchFamily="18" charset="0"/>
              <a:ea typeface="Times New Roman" panose="02020603050405020304" pitchFamily="18" charset="0"/>
            </a:endParaRPr>
          </a:p>
          <a:p>
            <a:pPr marL="8890" marR="0">
              <a:lnSpc>
                <a:spcPts val="920"/>
              </a:lnSpc>
              <a:spcBef>
                <a:spcPts val="0"/>
              </a:spcBef>
              <a:spcAft>
                <a:spcPts val="0"/>
              </a:spcAft>
            </a:pPr>
            <a:r>
              <a:rPr lang="en-US" sz="700" dirty="0">
                <a:effectLst/>
                <a:latin typeface="Arial" panose="020B0604020202020204" pitchFamily="34" charset="0"/>
                <a:ea typeface="Times New Roman" panose="02020603050405020304" pitchFamily="18" charset="0"/>
              </a:rPr>
              <a:t>BH00284_04252024</a:t>
            </a:r>
            <a:endParaRPr lang="en-US" sz="1100" dirty="0">
              <a:effectLst/>
              <a:latin typeface="Times New Roman" panose="02020603050405020304" pitchFamily="18" charset="0"/>
              <a:ea typeface="Times New Roman" panose="02020603050405020304" pitchFamily="18" charset="0"/>
            </a:endParaRPr>
          </a:p>
        </p:txBody>
      </p:sp>
      <p:sp>
        <p:nvSpPr>
          <p:cNvPr id="5" name="Footer Placeholder 4">
            <a:extLst>
              <a:ext uri="{FF2B5EF4-FFF2-40B4-BE49-F238E27FC236}">
                <a16:creationId xmlns:a16="http://schemas.microsoft.com/office/drawing/2014/main" id="{C134DC45-7B06-4349-A773-6C8765250867}"/>
              </a:ext>
            </a:extLst>
          </p:cNvPr>
          <p:cNvSpPr>
            <a:spLocks noGrp="1"/>
          </p:cNvSpPr>
          <p:nvPr>
            <p:ph type="ftr" sz="quarter" idx="3"/>
          </p:nvPr>
        </p:nvSpPr>
        <p:spPr bwMode="gray">
          <a:xfrm>
            <a:off x="0" y="7120415"/>
            <a:ext cx="1155766" cy="30778"/>
          </a:xfrm>
          <a:prstGeom prst="rect">
            <a:avLst/>
          </a:prstGeom>
        </p:spPr>
        <p:txBody>
          <a:bodyPr vert="horz" wrap="none" lIns="0" tIns="0" rIns="0" bIns="0" rtlCol="0" anchor="ctr">
            <a:spAutoFit/>
          </a:bodyPr>
          <a:lstStyle>
            <a:lvl1pPr algn="l">
              <a:defRPr sz="200" spc="0" baseline="0">
                <a:solidFill>
                  <a:schemeClr val="tx1"/>
                </a:solidFill>
              </a:defRPr>
            </a:lvl1pPr>
          </a:lstStyle>
          <a:p>
            <a:r>
              <a:rPr lang="en-US" dirty="0"/>
              <a:t>Confidential property of Optum. Do not distribute or reproduce without express permission from Optum.</a:t>
            </a:r>
          </a:p>
        </p:txBody>
      </p:sp>
      <p:sp>
        <p:nvSpPr>
          <p:cNvPr id="6" name="Slide Number Placeholder 5">
            <a:extLst>
              <a:ext uri="{FF2B5EF4-FFF2-40B4-BE49-F238E27FC236}">
                <a16:creationId xmlns:a16="http://schemas.microsoft.com/office/drawing/2014/main" id="{0C930D79-CD36-49F3-BF41-A3B38F3193DB}"/>
              </a:ext>
            </a:extLst>
          </p:cNvPr>
          <p:cNvSpPr>
            <a:spLocks noGrp="1"/>
          </p:cNvSpPr>
          <p:nvPr>
            <p:ph type="sldNum" sz="quarter" idx="4"/>
          </p:nvPr>
        </p:nvSpPr>
        <p:spPr bwMode="gray">
          <a:xfrm>
            <a:off x="0" y="7221433"/>
            <a:ext cx="914400" cy="30778"/>
          </a:xfrm>
          <a:prstGeom prst="rect">
            <a:avLst/>
          </a:prstGeom>
        </p:spPr>
        <p:txBody>
          <a:bodyPr vert="horz" lIns="0" tIns="0" rIns="0" bIns="0" rtlCol="0" anchor="ctr">
            <a:spAutoFit/>
          </a:bodyPr>
          <a:lstStyle>
            <a:lvl1pPr algn="l">
              <a:defRPr sz="200">
                <a:solidFill>
                  <a:schemeClr val="tx1"/>
                </a:solidFill>
              </a:defRPr>
            </a:lvl1pPr>
          </a:lstStyle>
          <a:p>
            <a:fld id="{03805D93-7D4B-4CBC-BABC-3A8AC08CB7F4}" type="slidenum">
              <a:rPr lang="en-US" smtClean="0"/>
              <a:pPr/>
              <a:t>‹#›</a:t>
            </a:fld>
            <a:endParaRPr lang="en-US" dirty="0"/>
          </a:p>
        </p:txBody>
      </p:sp>
      <p:sp>
        <p:nvSpPr>
          <p:cNvPr id="4" name="Date Placeholder 3">
            <a:extLst>
              <a:ext uri="{FF2B5EF4-FFF2-40B4-BE49-F238E27FC236}">
                <a16:creationId xmlns:a16="http://schemas.microsoft.com/office/drawing/2014/main" id="{CF36062A-1655-4530-ACBD-3C58ED2B33A6}"/>
              </a:ext>
              <a:ext uri="{C183D7F6-B498-43B3-948B-1728B52AA6E4}">
                <adec:decorative xmlns:adec="http://schemas.microsoft.com/office/drawing/2017/decorative" val="0"/>
              </a:ext>
            </a:extLst>
          </p:cNvPr>
          <p:cNvSpPr>
            <a:spLocks noGrp="1"/>
          </p:cNvSpPr>
          <p:nvPr>
            <p:ph type="dt" sz="half" idx="2"/>
          </p:nvPr>
        </p:nvSpPr>
        <p:spPr bwMode="gray">
          <a:xfrm>
            <a:off x="0" y="7170924"/>
            <a:ext cx="914400" cy="30778"/>
          </a:xfrm>
          <a:prstGeom prst="rect">
            <a:avLst/>
          </a:prstGeom>
        </p:spPr>
        <p:txBody>
          <a:bodyPr vert="horz" lIns="0" tIns="0" rIns="0" bIns="0" rtlCol="0" anchor="ctr">
            <a:spAutoFit/>
          </a:bodyPr>
          <a:lstStyle>
            <a:lvl1pPr algn="l">
              <a:defRPr sz="200">
                <a:solidFill>
                  <a:schemeClr val="tx1"/>
                </a:solidFill>
              </a:defRPr>
            </a:lvl1pPr>
          </a:lstStyle>
          <a:p>
            <a:fld id="{C1137399-D891-4686-95F7-74D123B9B7E1}" type="datetime1">
              <a:rPr lang="en-US" smtClean="0"/>
              <a:t>5/1/2024</a:t>
            </a:fld>
            <a:endParaRPr lang="en-US" dirty="0"/>
          </a:p>
        </p:txBody>
      </p:sp>
    </p:spTree>
    <p:extLst>
      <p:ext uri="{BB962C8B-B14F-4D97-AF65-F5344CB8AC3E}">
        <p14:creationId xmlns:p14="http://schemas.microsoft.com/office/powerpoint/2010/main" val="3529229862"/>
      </p:ext>
    </p:extLst>
  </p:cSld>
  <p:clrMap bg1="lt1" tx1="dk1" bg2="lt2" tx2="dk2" accent1="accent1" accent2="accent2" accent3="accent3" accent4="accent4" accent5="accent5" accent6="accent6" hlink="hlink" folHlink="folHlink"/>
  <p:sldLayoutIdLst>
    <p:sldLayoutId id="2147483670" r:id="rId1"/>
    <p:sldLayoutId id="2147483675" r:id="rId2"/>
    <p:sldLayoutId id="2147483699" r:id="rId3"/>
    <p:sldLayoutId id="2147483700" r:id="rId4"/>
    <p:sldLayoutId id="2147483707" r:id="rId5"/>
    <p:sldLayoutId id="2147483705" r:id="rId6"/>
    <p:sldLayoutId id="2147483702" r:id="rId7"/>
    <p:sldLayoutId id="2147483704" r:id="rId8"/>
    <p:sldLayoutId id="2147483703" r:id="rId9"/>
    <p:sldLayoutId id="2147483706" r:id="rId10"/>
    <p:sldLayoutId id="2147483676" r:id="rId11"/>
    <p:sldLayoutId id="2147483685" r:id="rId12"/>
    <p:sldLayoutId id="2147483684" r:id="rId13"/>
    <p:sldLayoutId id="2147483677" r:id="rId14"/>
    <p:sldLayoutId id="2147483654" r:id="rId15"/>
    <p:sldLayoutId id="2147483662" r:id="rId16"/>
    <p:sldLayoutId id="2147483683" r:id="rId17"/>
    <p:sldLayoutId id="2147483650" r:id="rId18"/>
    <p:sldLayoutId id="2147483655" r:id="rId19"/>
    <p:sldLayoutId id="2147483678" r:id="rId20"/>
    <p:sldLayoutId id="2147483664" r:id="rId21"/>
    <p:sldLayoutId id="2147483696" r:id="rId22"/>
    <p:sldLayoutId id="2147483695" r:id="rId23"/>
    <p:sldLayoutId id="2147483697" r:id="rId24"/>
    <p:sldLayoutId id="2147483692" r:id="rId25"/>
    <p:sldLayoutId id="2147483698" r:id="rId26"/>
    <p:sldLayoutId id="2147483680" r:id="rId27"/>
    <p:sldLayoutId id="2147483663" r:id="rId28"/>
    <p:sldLayoutId id="2147483660" r:id="rId29"/>
    <p:sldLayoutId id="2147483649" r:id="rId30"/>
    <p:sldLayoutId id="2147483652" r:id="rId31"/>
    <p:sldLayoutId id="2147483653" r:id="rId32"/>
    <p:sldLayoutId id="2147483656" r:id="rId33"/>
    <p:sldLayoutId id="2147483657" r:id="rId34"/>
    <p:sldLayoutId id="2147483658" r:id="rId35"/>
    <p:sldLayoutId id="2147483659" r:id="rId36"/>
    <p:sldLayoutId id="2147483709" r:id="rId37"/>
  </p:sldLayoutIdLst>
  <p:hf sldNum="0" hdr="0" ftr="0" dt="0"/>
  <p:txStyles>
    <p:titleStyle>
      <a:lvl1pPr algn="l" defTabSz="914400" rtl="0" eaLnBrk="1" latinLnBrk="0" hangingPunct="1">
        <a:lnSpc>
          <a:spcPct val="90000"/>
        </a:lnSpc>
        <a:spcBef>
          <a:spcPct val="0"/>
        </a:spcBef>
        <a:buNone/>
        <a:defRPr sz="2200" b="1" kern="1200">
          <a:solidFill>
            <a:schemeClr val="accent6"/>
          </a:solidFill>
          <a:latin typeface="+mj-lt"/>
          <a:ea typeface="+mj-ea"/>
          <a:cs typeface="+mj-cs"/>
        </a:defRPr>
      </a:lvl1pPr>
    </p:titleStyle>
    <p:bodyStyle>
      <a:lvl1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1pPr>
      <a:lvl2pPr marL="228600" indent="-228600" algn="l" defTabSz="914400" rtl="0" eaLnBrk="1" latinLnBrk="0" hangingPunct="1">
        <a:lnSpc>
          <a:spcPct val="100000"/>
        </a:lnSpc>
        <a:spcBef>
          <a:spcPts val="600"/>
        </a:spcBef>
        <a:buClr>
          <a:schemeClr val="tx1"/>
        </a:buClr>
        <a:buFont typeface="Arial" panose="020B0604020202020204" pitchFamily="34" charset="0"/>
        <a:buChar char="•"/>
        <a:defRPr sz="1800" kern="1200">
          <a:solidFill>
            <a:schemeClr val="tx1"/>
          </a:solidFill>
          <a:latin typeface="+mn-lt"/>
          <a:ea typeface="+mn-ea"/>
          <a:cs typeface="+mn-cs"/>
        </a:defRPr>
      </a:lvl2pPr>
      <a:lvl3pPr marL="231775" indent="0" algn="l" defTabSz="914400" rtl="0" eaLnBrk="1" latinLnBrk="0" hangingPunct="1">
        <a:lnSpc>
          <a:spcPct val="100000"/>
        </a:lnSpc>
        <a:spcBef>
          <a:spcPts val="600"/>
        </a:spcBef>
        <a:buFontTx/>
        <a:buNone/>
        <a:defRPr sz="1800" kern="1200">
          <a:solidFill>
            <a:schemeClr val="tx1"/>
          </a:solidFill>
          <a:latin typeface="+mn-lt"/>
          <a:ea typeface="+mn-ea"/>
          <a:cs typeface="+mn-cs"/>
        </a:defRPr>
      </a:lvl3pPr>
      <a:lvl4pPr marL="457200" indent="-228600" algn="l" defTabSz="914400" rtl="0" eaLnBrk="1" latinLnBrk="0" hangingPunct="1">
        <a:lnSpc>
          <a:spcPct val="100000"/>
        </a:lnSpc>
        <a:spcBef>
          <a:spcPts val="600"/>
        </a:spcBef>
        <a:buClr>
          <a:schemeClr val="tx1"/>
        </a:buClr>
        <a:buFont typeface="Arial" panose="020B0604020202020204" pitchFamily="34" charset="0"/>
        <a:buChar char="–"/>
        <a:defRPr sz="1600" kern="1200">
          <a:solidFill>
            <a:schemeClr val="tx1"/>
          </a:solidFill>
          <a:latin typeface="+mn-lt"/>
          <a:ea typeface="+mn-ea"/>
          <a:cs typeface="+mn-cs"/>
        </a:defRPr>
      </a:lvl4pPr>
      <a:lvl5pPr marL="688975" indent="-228600" algn="l" defTabSz="914400" rtl="0" eaLnBrk="1" latinLnBrk="0" hangingPunct="1">
        <a:lnSpc>
          <a:spcPct val="100000"/>
        </a:lnSpc>
        <a:spcBef>
          <a:spcPts val="600"/>
        </a:spcBef>
        <a:buClr>
          <a:schemeClr val="tx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300" kern="1200">
          <a:solidFill>
            <a:schemeClr val="tx1"/>
          </a:solidFill>
          <a:latin typeface="+mn-lt"/>
          <a:ea typeface="+mn-ea"/>
          <a:cs typeface="+mn-cs"/>
        </a:defRPr>
      </a:lvl1pPr>
      <a:lvl2pPr marL="0" algn="l" defTabSz="914400" rtl="0" eaLnBrk="1" latinLnBrk="0" hangingPunct="1">
        <a:defRPr sz="1300" kern="1200">
          <a:solidFill>
            <a:schemeClr val="tx1"/>
          </a:solidFill>
          <a:latin typeface="+mn-lt"/>
          <a:ea typeface="+mn-ea"/>
          <a:cs typeface="+mn-cs"/>
        </a:defRPr>
      </a:lvl2pPr>
      <a:lvl3pPr marL="0" algn="l" defTabSz="914400" rtl="0" eaLnBrk="1" latinLnBrk="0" hangingPunct="1">
        <a:defRPr sz="1300" kern="1200">
          <a:solidFill>
            <a:schemeClr val="tx1"/>
          </a:solidFill>
          <a:latin typeface="+mn-lt"/>
          <a:ea typeface="+mn-ea"/>
          <a:cs typeface="+mn-cs"/>
        </a:defRPr>
      </a:lvl3pPr>
      <a:lvl4pPr marL="0" algn="l" defTabSz="914400" rtl="0" eaLnBrk="1" latinLnBrk="0" hangingPunct="1">
        <a:defRPr sz="1300" kern="1200">
          <a:solidFill>
            <a:schemeClr val="tx1"/>
          </a:solidFill>
          <a:latin typeface="+mn-lt"/>
          <a:ea typeface="+mn-ea"/>
          <a:cs typeface="+mn-cs"/>
        </a:defRPr>
      </a:lvl4pPr>
      <a:lvl5pPr marL="0" algn="l" defTabSz="914400" rtl="0" eaLnBrk="1" latinLnBrk="0" hangingPunct="1">
        <a:defRPr sz="1300" kern="1200">
          <a:solidFill>
            <a:schemeClr val="tx1"/>
          </a:solidFill>
          <a:latin typeface="+mn-lt"/>
          <a:ea typeface="+mn-ea"/>
          <a:cs typeface="+mn-cs"/>
        </a:defRPr>
      </a:lvl5pPr>
      <a:lvl6pPr marL="0" algn="l" defTabSz="914400" rtl="0" eaLnBrk="1" latinLnBrk="0" hangingPunct="1">
        <a:defRPr sz="1300" kern="1200">
          <a:solidFill>
            <a:schemeClr val="tx1"/>
          </a:solidFill>
          <a:latin typeface="+mn-lt"/>
          <a:ea typeface="+mn-ea"/>
          <a:cs typeface="+mn-cs"/>
        </a:defRPr>
      </a:lvl6pPr>
      <a:lvl7pPr marL="0" algn="l" defTabSz="914400" rtl="0" eaLnBrk="1" latinLnBrk="0" hangingPunct="1">
        <a:defRPr sz="1300" kern="1200">
          <a:solidFill>
            <a:schemeClr val="tx1"/>
          </a:solidFill>
          <a:latin typeface="+mn-lt"/>
          <a:ea typeface="+mn-ea"/>
          <a:cs typeface="+mn-cs"/>
        </a:defRPr>
      </a:lvl7pPr>
      <a:lvl8pPr marL="0" algn="l" defTabSz="914400" rtl="0" eaLnBrk="1" latinLnBrk="0" hangingPunct="1">
        <a:defRPr sz="1300" kern="1200">
          <a:solidFill>
            <a:schemeClr val="tx1"/>
          </a:solidFill>
          <a:latin typeface="+mn-lt"/>
          <a:ea typeface="+mn-ea"/>
          <a:cs typeface="+mn-cs"/>
        </a:defRPr>
      </a:lvl8pPr>
      <a:lvl9pPr marL="0" algn="l" defTabSz="914400"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88" userDrawn="1">
          <p15:clr>
            <a:srgbClr val="C35EA4"/>
          </p15:clr>
        </p15:guide>
        <p15:guide id="4" pos="7390" userDrawn="1">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hyperlink" Target="https://alaska.optum.com/" TargetMode="External"/><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hyperlink" Target="https://alaska.optum.com/" TargetMode="Externa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E3241-66A4-411F-50B4-9DDC8E2C0C70}"/>
              </a:ext>
            </a:extLst>
          </p:cNvPr>
          <p:cNvSpPr>
            <a:spLocks noGrp="1"/>
          </p:cNvSpPr>
          <p:nvPr>
            <p:ph type="title"/>
          </p:nvPr>
        </p:nvSpPr>
        <p:spPr>
          <a:xfrm>
            <a:off x="463462" y="2450287"/>
            <a:ext cx="4709160" cy="1869743"/>
          </a:xfrm>
        </p:spPr>
        <p:txBody>
          <a:bodyPr wrap="square" anchor="b">
            <a:normAutofit/>
          </a:bodyPr>
          <a:lstStyle/>
          <a:p>
            <a:r>
              <a:rPr kumimoji="0" lang="en-US" sz="4400" b="1" i="0" u="none" strike="noStrike" kern="1200" cap="none" spc="0" normalizeH="0" baseline="0" noProof="0" dirty="0">
                <a:ln>
                  <a:noFill/>
                </a:ln>
                <a:solidFill>
                  <a:srgbClr val="002677"/>
                </a:solidFill>
                <a:effectLst/>
                <a:uLnTx/>
                <a:uFillTx/>
                <a:latin typeface="Arial" panose="020B0604020202020204"/>
                <a:ea typeface="+mj-ea"/>
                <a:cs typeface="+mj-cs"/>
              </a:rPr>
              <a:t>Retrospective Review Process</a:t>
            </a:r>
            <a:endParaRPr lang="en-US" dirty="0"/>
          </a:p>
        </p:txBody>
      </p:sp>
      <p:sp>
        <p:nvSpPr>
          <p:cNvPr id="3" name="Text Placeholder 2">
            <a:extLst>
              <a:ext uri="{FF2B5EF4-FFF2-40B4-BE49-F238E27FC236}">
                <a16:creationId xmlns:a16="http://schemas.microsoft.com/office/drawing/2014/main" id="{B188C0F8-E473-51A0-9556-58089704C47A}"/>
              </a:ext>
            </a:extLst>
          </p:cNvPr>
          <p:cNvSpPr>
            <a:spLocks noGrp="1"/>
          </p:cNvSpPr>
          <p:nvPr>
            <p:ph type="body" sz="quarter" idx="10"/>
          </p:nvPr>
        </p:nvSpPr>
        <p:spPr>
          <a:xfrm>
            <a:off x="463462" y="4635650"/>
            <a:ext cx="4709160" cy="1475589"/>
          </a:xfrm>
        </p:spPr>
        <p:txBody>
          <a:bodyPr>
            <a:normAutofit/>
          </a:bodyPr>
          <a:lstStyle/>
          <a:p>
            <a:r>
              <a:rPr lang="en-US" dirty="0">
                <a:solidFill>
                  <a:srgbClr val="002677"/>
                </a:solidFill>
              </a:rPr>
              <a:t>Heather Brady, LPC</a:t>
            </a:r>
          </a:p>
          <a:p>
            <a:r>
              <a:rPr lang="en-US" dirty="0">
                <a:solidFill>
                  <a:srgbClr val="002677"/>
                </a:solidFill>
              </a:rPr>
              <a:t>Director, Clinical Operations</a:t>
            </a:r>
          </a:p>
          <a:p>
            <a:r>
              <a:rPr lang="en-US" dirty="0">
                <a:solidFill>
                  <a:srgbClr val="002677"/>
                </a:solidFill>
              </a:rPr>
              <a:t>Optum Alaska</a:t>
            </a:r>
          </a:p>
        </p:txBody>
      </p:sp>
      <p:sp>
        <p:nvSpPr>
          <p:cNvPr id="4" name="Text Placeholder 3">
            <a:extLst>
              <a:ext uri="{FF2B5EF4-FFF2-40B4-BE49-F238E27FC236}">
                <a16:creationId xmlns:a16="http://schemas.microsoft.com/office/drawing/2014/main" id="{8C79CD8C-E9D7-4310-297B-F979453D1472}"/>
              </a:ext>
            </a:extLst>
          </p:cNvPr>
          <p:cNvSpPr>
            <a:spLocks noGrp="1"/>
          </p:cNvSpPr>
          <p:nvPr>
            <p:ph type="body" sz="quarter" idx="11"/>
          </p:nvPr>
        </p:nvSpPr>
        <p:spPr>
          <a:xfrm>
            <a:off x="463462" y="5760720"/>
            <a:ext cx="4709160" cy="251459"/>
          </a:xfrm>
        </p:spPr>
        <p:txBody>
          <a:bodyPr wrap="square" anchor="b">
            <a:normAutofit/>
          </a:bodyPr>
          <a:lstStyle/>
          <a:p>
            <a:pPr>
              <a:spcAft>
                <a:spcPts val="600"/>
              </a:spcAft>
            </a:pPr>
            <a:r>
              <a:rPr lang="en-US" dirty="0"/>
              <a:t>April 29, 2024</a:t>
            </a:r>
          </a:p>
        </p:txBody>
      </p:sp>
      <p:pic>
        <p:nvPicPr>
          <p:cNvPr id="7" name="Picture Placeholder 6" descr="A person sitting at a desk&#10;&#10;Description automatically generated">
            <a:extLst>
              <a:ext uri="{FF2B5EF4-FFF2-40B4-BE49-F238E27FC236}">
                <a16:creationId xmlns:a16="http://schemas.microsoft.com/office/drawing/2014/main" id="{6984233F-E825-C0F9-C51C-7AA9A50DFDDA}"/>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1753" b="1753"/>
          <a:stretch>
            <a:fillRect/>
          </a:stretch>
        </p:blipFill>
        <p:spPr>
          <a:xfrm>
            <a:off x="6032500" y="0"/>
            <a:ext cx="6159500" cy="6858000"/>
          </a:xfrm>
        </p:spPr>
      </p:pic>
      <p:sp>
        <p:nvSpPr>
          <p:cNvPr id="6" name="TextBox 5">
            <a:extLst>
              <a:ext uri="{FF2B5EF4-FFF2-40B4-BE49-F238E27FC236}">
                <a16:creationId xmlns:a16="http://schemas.microsoft.com/office/drawing/2014/main" id="{5FBFF3F6-963C-0D59-CBF6-4972B298BCC5}"/>
              </a:ext>
            </a:extLst>
          </p:cNvPr>
          <p:cNvSpPr txBox="1"/>
          <p:nvPr/>
        </p:nvSpPr>
        <p:spPr bwMode="gray">
          <a:xfrm>
            <a:off x="342900" y="6343945"/>
            <a:ext cx="6096000" cy="335989"/>
          </a:xfrm>
          <a:prstGeom prst="rect">
            <a:avLst/>
          </a:prstGeom>
          <a:noFill/>
        </p:spPr>
        <p:txBody>
          <a:bodyPr wrap="square">
            <a:spAutoFit/>
          </a:bodyPr>
          <a:lstStyle/>
          <a:p>
            <a:pPr marL="0" marR="0">
              <a:lnSpc>
                <a:spcPts val="10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rPr>
              <a:t>©</a:t>
            </a:r>
            <a:r>
              <a:rPr lang="en-US" sz="800" dirty="0">
                <a:effectLst/>
                <a:latin typeface="Arial" panose="020B0604020202020204" pitchFamily="34" charset="0"/>
                <a:ea typeface="Times New Roman" panose="02020603050405020304" pitchFamily="18" charset="0"/>
              </a:rPr>
              <a:t>2024 Optum, Inc. All Rights Reserved		United Behavioral Health operating under the brand Optum</a:t>
            </a:r>
            <a:endParaRPr lang="en-US" sz="3200" dirty="0">
              <a:effectLst/>
              <a:latin typeface="Times New Roman" panose="02020603050405020304" pitchFamily="18" charset="0"/>
              <a:ea typeface="Times New Roman" panose="02020603050405020304" pitchFamily="18" charset="0"/>
            </a:endParaRPr>
          </a:p>
          <a:p>
            <a:pPr marL="8890" marR="0">
              <a:lnSpc>
                <a:spcPts val="920"/>
              </a:lnSpc>
              <a:spcBef>
                <a:spcPts val="0"/>
              </a:spcBef>
              <a:spcAft>
                <a:spcPts val="0"/>
              </a:spcAft>
            </a:pPr>
            <a:r>
              <a:rPr lang="en-US" sz="800" dirty="0">
                <a:effectLst/>
                <a:latin typeface="Arial" panose="020B0604020202020204" pitchFamily="34" charset="0"/>
                <a:ea typeface="Times New Roman" panose="02020603050405020304" pitchFamily="18" charset="0"/>
              </a:rPr>
              <a:t>BH00284_04252024</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2792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C865-A74F-46BE-9437-7AC72ED917DA}"/>
              </a:ext>
            </a:extLst>
          </p:cNvPr>
          <p:cNvSpPr>
            <a:spLocks noGrp="1"/>
          </p:cNvSpPr>
          <p:nvPr>
            <p:ph type="title"/>
          </p:nvPr>
        </p:nvSpPr>
        <p:spPr bwMode="gray">
          <a:xfrm>
            <a:off x="457200" y="625381"/>
            <a:ext cx="11135533" cy="304699"/>
          </a:xfrm>
        </p:spPr>
        <p:txBody>
          <a:bodyPr/>
          <a:lstStyle/>
          <a:p>
            <a:r>
              <a:rPr lang="en-US" dirty="0"/>
              <a:t>Clinical Retrospective Review </a:t>
            </a:r>
            <a:endParaRPr lang="en-US" b="0" i="1" cap="none" spc="0" dirty="0">
              <a:ln w="0"/>
              <a:effectLst/>
              <a:latin typeface="+mj-lt"/>
            </a:endParaRPr>
          </a:p>
        </p:txBody>
      </p:sp>
      <p:sp>
        <p:nvSpPr>
          <p:cNvPr id="13" name="TextBox 12">
            <a:extLst>
              <a:ext uri="{FF2B5EF4-FFF2-40B4-BE49-F238E27FC236}">
                <a16:creationId xmlns:a16="http://schemas.microsoft.com/office/drawing/2014/main" id="{77970D1E-B1C4-45E5-AE24-84E878FF4617}"/>
              </a:ext>
            </a:extLst>
          </p:cNvPr>
          <p:cNvSpPr txBox="1"/>
          <p:nvPr/>
        </p:nvSpPr>
        <p:spPr bwMode="gray">
          <a:xfrm>
            <a:off x="739212" y="1267460"/>
            <a:ext cx="10431708" cy="3570208"/>
          </a:xfrm>
          <a:prstGeom prst="rect">
            <a:avLst/>
          </a:prstGeom>
          <a:noFill/>
        </p:spPr>
        <p:txBody>
          <a:bodyPr vert="horz" wrap="square" lIns="0" tIns="0" rIns="0" bIns="0" rtlCol="0">
            <a:spAutoFit/>
          </a:bodyPr>
          <a:lstStyle/>
          <a:p>
            <a:pPr marL="457200" indent="-342900">
              <a:buClr>
                <a:schemeClr val="accent6"/>
              </a:buClr>
              <a:buFont typeface="Wingdings" panose="05000000000000000000" pitchFamily="2" charset="2"/>
              <a:buChar char="§"/>
            </a:pPr>
            <a:r>
              <a:rPr lang="en-US" sz="2000" dirty="0">
                <a:effectLst/>
                <a:ea typeface="Calibri" panose="020F0502020204030204" pitchFamily="34" charset="0"/>
                <a:cs typeface="Times New Roman" panose="02020603050405020304" pitchFamily="18" charset="0"/>
              </a:rPr>
              <a:t>Retrospective review is a request for a review of services that have already been delivered and a service authorization has not previously been submitted for clinical review.</a:t>
            </a:r>
          </a:p>
          <a:p>
            <a:pPr marL="457200" indent="-342900">
              <a:buClr>
                <a:schemeClr val="accent6"/>
              </a:buClr>
              <a:buFont typeface="Wingdings" panose="05000000000000000000" pitchFamily="2" charset="2"/>
              <a:buChar char="§"/>
            </a:pPr>
            <a:endParaRPr lang="en-US" sz="2000" dirty="0">
              <a:ea typeface="Calibri" panose="020F0502020204030204" pitchFamily="34" charset="0"/>
              <a:cs typeface="Times New Roman" panose="02020603050405020304" pitchFamily="18" charset="0"/>
            </a:endParaRPr>
          </a:p>
          <a:p>
            <a:pPr marL="457200" indent="-342900">
              <a:buClr>
                <a:schemeClr val="accent6"/>
              </a:buClr>
              <a:buFont typeface="Wingdings" panose="05000000000000000000" pitchFamily="2" charset="2"/>
              <a:buChar char="§"/>
            </a:pPr>
            <a:r>
              <a:rPr lang="en-US" sz="2000" dirty="0">
                <a:effectLst/>
                <a:ea typeface="Calibri" panose="020F0502020204030204" pitchFamily="34" charset="0"/>
              </a:rPr>
              <a:t>Retrospective reviews may be submitted if a provider was approved by the state to retrospectively cover the time of the service and/or if the participant had Medicaid eligibility retroactively approved to cover dates of service. </a:t>
            </a:r>
          </a:p>
          <a:p>
            <a:pPr marL="457200" indent="-342900">
              <a:buClr>
                <a:schemeClr val="accent6"/>
              </a:buClr>
              <a:buFont typeface="Wingdings" panose="05000000000000000000" pitchFamily="2" charset="2"/>
              <a:buChar char="§"/>
            </a:pPr>
            <a:endParaRPr lang="en-US" sz="2000" dirty="0">
              <a:effectLst/>
              <a:ea typeface="Calibri" panose="020F0502020204030204" pitchFamily="34" charset="0"/>
            </a:endParaRPr>
          </a:p>
          <a:p>
            <a:pPr marL="457200" indent="-342900">
              <a:buClr>
                <a:schemeClr val="accent6"/>
              </a:buClr>
              <a:buFont typeface="Wingdings" panose="05000000000000000000" pitchFamily="2" charset="2"/>
              <a:buChar char="§"/>
            </a:pPr>
            <a:r>
              <a:rPr lang="en-US" sz="2000" dirty="0">
                <a:effectLst/>
                <a:ea typeface="Calibri" panose="020F0502020204030204" pitchFamily="34" charset="0"/>
              </a:rPr>
              <a:t>Retrospective reviews may be submitted if the provider has received a deny due to no authorization notice (DNA) and the participant is no longer receiving treatment services.</a:t>
            </a:r>
          </a:p>
          <a:p>
            <a:pPr marL="285750" indent="-171450">
              <a:buClr>
                <a:schemeClr val="accent6"/>
              </a:buClr>
              <a:buFont typeface="Wingdings" panose="05000000000000000000" pitchFamily="2" charset="2"/>
              <a:buChar char="§"/>
            </a:pPr>
            <a:endParaRPr lang="en-US" sz="1200" dirty="0">
              <a:ea typeface="Calibri" panose="020F0502020204030204" pitchFamily="34" charset="0"/>
              <a:cs typeface="Calibri" panose="020F0502020204030204" pitchFamily="34" charset="0"/>
            </a:endParaRPr>
          </a:p>
          <a:p>
            <a:pPr marL="457200" indent="-342900">
              <a:buClr>
                <a:schemeClr val="accent6"/>
              </a:buClr>
              <a:buFont typeface="Wingdings" panose="05000000000000000000" pitchFamily="2" charset="2"/>
              <a:buChar char="§"/>
            </a:pPr>
            <a:r>
              <a:rPr lang="en-US" sz="2000" dirty="0">
                <a:effectLst/>
                <a:ea typeface="Calibri" panose="020F0502020204030204" pitchFamily="34" charset="0"/>
              </a:rPr>
              <a:t>Optum must receive </a:t>
            </a:r>
            <a:r>
              <a:rPr lang="en-US" sz="2000" dirty="0">
                <a:ea typeface="Calibri" panose="020F0502020204030204" pitchFamily="34" charset="0"/>
              </a:rPr>
              <a:t>r</a:t>
            </a:r>
            <a:r>
              <a:rPr lang="en-US" sz="2000" dirty="0">
                <a:effectLst/>
                <a:ea typeface="Calibri" panose="020F0502020204030204" pitchFamily="34" charset="0"/>
              </a:rPr>
              <a:t>etrospective review requests in writing via fax or mail. </a:t>
            </a:r>
            <a:endParaRPr lang="en-US" sz="2000" strike="sngStrike" dirty="0">
              <a:effectLst/>
              <a:ea typeface="Calibri" panose="020F0502020204030204" pitchFamily="34" charset="0"/>
            </a:endParaRPr>
          </a:p>
        </p:txBody>
      </p:sp>
    </p:spTree>
    <p:extLst>
      <p:ext uri="{BB962C8B-B14F-4D97-AF65-F5344CB8AC3E}">
        <p14:creationId xmlns:p14="http://schemas.microsoft.com/office/powerpoint/2010/main" val="275091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B8DF7B-0779-EBB6-762A-7901B752EE24}"/>
              </a:ext>
            </a:extLst>
          </p:cNvPr>
          <p:cNvSpPr>
            <a:spLocks noGrp="1"/>
          </p:cNvSpPr>
          <p:nvPr>
            <p:ph idx="1"/>
          </p:nvPr>
        </p:nvSpPr>
        <p:spPr>
          <a:xfrm>
            <a:off x="544165" y="960120"/>
            <a:ext cx="10737909" cy="5120640"/>
          </a:xfrm>
        </p:spPr>
        <p:txBody>
          <a:bodyPr>
            <a:normAutofit/>
          </a:bodyPr>
          <a:lstStyle/>
          <a:p>
            <a:pPr marL="114300" indent="0">
              <a:buNone/>
            </a:pPr>
            <a:r>
              <a:rPr lang="en-US" sz="2000" dirty="0">
                <a:effectLst/>
                <a:ea typeface="Calibri" panose="020F0502020204030204" pitchFamily="34" charset="0"/>
                <a:cs typeface="Arial" panose="020B0604020202020204" pitchFamily="34" charset="0"/>
              </a:rPr>
              <a:t>For a request to be considered a Retrospective Review, there are certain requirements that must be met:</a:t>
            </a:r>
          </a:p>
          <a:p>
            <a:pPr marL="114300" indent="0">
              <a:buNone/>
            </a:pPr>
            <a:endParaRPr lang="en-US" sz="800" dirty="0">
              <a:ea typeface="Calibri" panose="020F0502020204030204" pitchFamily="34" charset="0"/>
              <a:cs typeface="Arial" panose="020B0604020202020204" pitchFamily="34" charset="0"/>
            </a:endParaRPr>
          </a:p>
          <a:p>
            <a:pPr lvl="3" indent="-457200">
              <a:buClr>
                <a:srgbClr val="002677"/>
              </a:buClr>
              <a:buFont typeface="+mj-lt"/>
              <a:buAutoNum type="arabicPeriod"/>
            </a:pPr>
            <a:r>
              <a:rPr lang="en-US" b="1" dirty="0">
                <a:effectLst/>
                <a:ea typeface="Calibri" panose="020F0502020204030204" pitchFamily="34" charset="0"/>
                <a:cs typeface="Arial" panose="020B0604020202020204" pitchFamily="34" charset="0"/>
              </a:rPr>
              <a:t>No previous approvals </a:t>
            </a:r>
            <a:r>
              <a:rPr lang="en-US" dirty="0">
                <a:effectLst/>
                <a:ea typeface="Calibri" panose="020F0502020204030204" pitchFamily="34" charset="0"/>
                <a:cs typeface="Arial" panose="020B0604020202020204" pitchFamily="34" charset="0"/>
              </a:rPr>
              <a:t>can be issued for the episode of care (treatment type, treating provider, and dates of service) identified in the request. </a:t>
            </a:r>
          </a:p>
          <a:p>
            <a:pPr marL="971550" lvl="3" indent="-457200">
              <a:buFont typeface="+mj-lt"/>
              <a:buAutoNum type="arabicPeriod"/>
            </a:pPr>
            <a:endParaRPr lang="en-US" sz="800" dirty="0">
              <a:cs typeface="Arial" panose="020B0604020202020204" pitchFamily="34" charset="0"/>
            </a:endParaRPr>
          </a:p>
          <a:p>
            <a:pPr lvl="3" indent="-457200">
              <a:buClr>
                <a:srgbClr val="002677"/>
              </a:buClr>
              <a:buFont typeface="+mj-lt"/>
              <a:buAutoNum type="arabicPeriod"/>
            </a:pPr>
            <a:r>
              <a:rPr lang="en-US" dirty="0">
                <a:effectLst/>
                <a:ea typeface="Calibri" panose="020F0502020204030204" pitchFamily="34" charset="0"/>
                <a:cs typeface="Arial" panose="020B0604020202020204" pitchFamily="34" charset="0"/>
              </a:rPr>
              <a:t>Provider receives a Deny due to No Authorization (DNA), and the participant is no longer receiving treatment services. </a:t>
            </a:r>
            <a:endParaRPr lang="en-US" b="1" dirty="0">
              <a:effectLst/>
              <a:ea typeface="Calibri" panose="020F0502020204030204" pitchFamily="34" charset="0"/>
              <a:cs typeface="Arial" panose="020B0604020202020204" pitchFamily="34" charset="0"/>
            </a:endParaRPr>
          </a:p>
          <a:p>
            <a:pPr marL="971550" lvl="3" indent="-457200">
              <a:buFont typeface="+mj-lt"/>
              <a:buAutoNum type="arabicPeriod"/>
            </a:pPr>
            <a:endParaRPr lang="en-US" sz="800" b="1" dirty="0">
              <a:effectLst/>
              <a:ea typeface="Calibri" panose="020F0502020204030204" pitchFamily="34" charset="0"/>
              <a:cs typeface="Arial" panose="020B0604020202020204" pitchFamily="34" charset="0"/>
            </a:endParaRPr>
          </a:p>
          <a:p>
            <a:pPr lvl="3" indent="-457200">
              <a:buClr>
                <a:srgbClr val="002677"/>
              </a:buClr>
              <a:buFont typeface="+mj-lt"/>
              <a:buAutoNum type="arabicPeriod"/>
            </a:pPr>
            <a:r>
              <a:rPr lang="en-US" dirty="0">
                <a:effectLst/>
                <a:ea typeface="Calibri" panose="020F0502020204030204" pitchFamily="34" charset="0"/>
                <a:cs typeface="Arial" panose="020B0604020202020204" pitchFamily="34" charset="0"/>
              </a:rPr>
              <a:t>The request must be received within </a:t>
            </a:r>
            <a:r>
              <a:rPr lang="en-US" b="1" dirty="0">
                <a:ea typeface="Calibri" panose="020F0502020204030204" pitchFamily="34" charset="0"/>
                <a:cs typeface="Arial" panose="020B0604020202020204" pitchFamily="34" charset="0"/>
              </a:rPr>
              <a:t>365</a:t>
            </a:r>
            <a:r>
              <a:rPr lang="en-US" b="1" dirty="0">
                <a:effectLst/>
                <a:ea typeface="Calibri" panose="020F0502020204030204" pitchFamily="34" charset="0"/>
                <a:cs typeface="Arial" panose="020B0604020202020204" pitchFamily="34" charset="0"/>
              </a:rPr>
              <a:t> days after the last date of service.</a:t>
            </a:r>
          </a:p>
          <a:p>
            <a:pPr lvl="3" indent="-457200">
              <a:buClr>
                <a:srgbClr val="002677"/>
              </a:buClr>
              <a:buFont typeface="+mj-lt"/>
              <a:buAutoNum type="arabicPeriod"/>
            </a:pPr>
            <a:endParaRPr lang="en-US" sz="800" b="1" dirty="0">
              <a:ea typeface="Calibri" panose="020F0502020204030204" pitchFamily="34" charset="0"/>
              <a:cs typeface="Arial" panose="020B0604020202020204" pitchFamily="34" charset="0"/>
            </a:endParaRPr>
          </a:p>
          <a:p>
            <a:pPr lvl="3" indent="-457200">
              <a:buClr>
                <a:srgbClr val="002677"/>
              </a:buClr>
              <a:buFont typeface="+mj-lt"/>
              <a:buAutoNum type="arabicPeriod"/>
            </a:pPr>
            <a:r>
              <a:rPr lang="en-US" dirty="0">
                <a:effectLst/>
                <a:ea typeface="Calibri" panose="020F0502020204030204" pitchFamily="34" charset="0"/>
                <a:cs typeface="Arial" panose="020B0604020202020204" pitchFamily="34" charset="0"/>
              </a:rPr>
              <a:t>The request must be received </a:t>
            </a:r>
            <a:r>
              <a:rPr lang="en-US" b="1" dirty="0">
                <a:effectLst/>
                <a:ea typeface="Calibri" panose="020F0502020204030204" pitchFamily="34" charset="0"/>
                <a:cs typeface="Arial" panose="020B0604020202020204" pitchFamily="34" charset="0"/>
              </a:rPr>
              <a:t>after the participant has ended or has been discharged</a:t>
            </a:r>
            <a:r>
              <a:rPr lang="en-US" dirty="0">
                <a:effectLst/>
                <a:ea typeface="Calibri" panose="020F0502020204030204" pitchFamily="34" charset="0"/>
                <a:cs typeface="Arial" panose="020B0604020202020204" pitchFamily="34" charset="0"/>
              </a:rPr>
              <a:t> from the service. </a:t>
            </a:r>
          </a:p>
          <a:p>
            <a:pPr lvl="3" indent="-457200">
              <a:buClr>
                <a:srgbClr val="002677"/>
              </a:buClr>
              <a:buFont typeface="+mj-lt"/>
              <a:buAutoNum type="arabicPeriod"/>
            </a:pPr>
            <a:endParaRPr lang="en-US" sz="800" dirty="0">
              <a:effectLst/>
              <a:ea typeface="Calibri" panose="020F0502020204030204" pitchFamily="34" charset="0"/>
              <a:cs typeface="Arial" panose="020B0604020202020204" pitchFamily="34" charset="0"/>
            </a:endParaRPr>
          </a:p>
          <a:p>
            <a:pPr lvl="3" indent="-457200">
              <a:buClr>
                <a:srgbClr val="002677"/>
              </a:buClr>
              <a:buFont typeface="+mj-lt"/>
              <a:buAutoNum type="arabicPeriod"/>
            </a:pPr>
            <a:r>
              <a:rPr lang="en-US" dirty="0">
                <a:effectLst/>
                <a:ea typeface="Calibri" panose="020F0502020204030204" pitchFamily="34" charset="0"/>
                <a:cs typeface="Arial" panose="020B0604020202020204" pitchFamily="34" charset="0"/>
              </a:rPr>
              <a:t>If a pa</a:t>
            </a:r>
            <a:r>
              <a:rPr lang="en-US" dirty="0">
                <a:ea typeface="Calibri" panose="020F0502020204030204" pitchFamily="34" charset="0"/>
                <a:cs typeface="Arial" panose="020B0604020202020204" pitchFamily="34" charset="0"/>
              </a:rPr>
              <a:t>rticipant is still receiving services, submit a service authorization form, not a retrospective review request.</a:t>
            </a:r>
          </a:p>
          <a:p>
            <a:pPr marL="0" indent="0">
              <a:buClr>
                <a:srgbClr val="002677"/>
              </a:buClr>
              <a:buNone/>
            </a:pPr>
            <a:endParaRPr lang="en-US" sz="2000" dirty="0">
              <a:solidFill>
                <a:schemeClr val="tx1">
                  <a:lumMod val="50000"/>
                </a:schemeClr>
              </a:solidFill>
              <a:effectLst/>
              <a:ea typeface="Calibri" panose="020F0502020204030204" pitchFamily="34" charset="0"/>
              <a:cs typeface="Arial" panose="020B0604020202020204" pitchFamily="34" charset="0"/>
            </a:endParaRPr>
          </a:p>
          <a:p>
            <a:pPr marL="114300" indent="0">
              <a:buNone/>
            </a:pPr>
            <a:endParaRPr lang="en-US" dirty="0"/>
          </a:p>
        </p:txBody>
      </p:sp>
      <p:sp>
        <p:nvSpPr>
          <p:cNvPr id="3" name="Title 2">
            <a:extLst>
              <a:ext uri="{FF2B5EF4-FFF2-40B4-BE49-F238E27FC236}">
                <a16:creationId xmlns:a16="http://schemas.microsoft.com/office/drawing/2014/main" id="{B3458EF9-899D-7D6A-FF36-80E8CF76CEC1}"/>
              </a:ext>
            </a:extLst>
          </p:cNvPr>
          <p:cNvSpPr>
            <a:spLocks noGrp="1"/>
          </p:cNvSpPr>
          <p:nvPr>
            <p:ph type="title"/>
          </p:nvPr>
        </p:nvSpPr>
        <p:spPr/>
        <p:txBody>
          <a:bodyPr/>
          <a:lstStyle/>
          <a:p>
            <a:r>
              <a:rPr lang="en-US" dirty="0"/>
              <a:t>Clinical Retrospective Review </a:t>
            </a:r>
          </a:p>
        </p:txBody>
      </p:sp>
    </p:spTree>
    <p:extLst>
      <p:ext uri="{BB962C8B-B14F-4D97-AF65-F5344CB8AC3E}">
        <p14:creationId xmlns:p14="http://schemas.microsoft.com/office/powerpoint/2010/main" val="429105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51FC99-E3DB-4E08-8C4E-91D5D22FF0B1}"/>
              </a:ext>
            </a:extLst>
          </p:cNvPr>
          <p:cNvSpPr>
            <a:spLocks noGrp="1"/>
          </p:cNvSpPr>
          <p:nvPr>
            <p:ph idx="1"/>
          </p:nvPr>
        </p:nvSpPr>
        <p:spPr>
          <a:xfrm>
            <a:off x="620365" y="1074420"/>
            <a:ext cx="10737909" cy="5120640"/>
          </a:xfrm>
        </p:spPr>
        <p:txBody>
          <a:bodyPr>
            <a:normAutofit/>
          </a:bodyPr>
          <a:lstStyle/>
          <a:p>
            <a:pPr marL="342900" indent="-342900">
              <a:buClr>
                <a:srgbClr val="002677"/>
              </a:buClr>
              <a:buFont typeface="Wingdings" panose="05000000000000000000" pitchFamily="2" charset="2"/>
              <a:buChar char="§"/>
            </a:pPr>
            <a:r>
              <a:rPr lang="en-US" sz="2000" dirty="0"/>
              <a:t>Complete an Optum Alaska retro-review cover sheet. The cover sheet MUST be completed and submitted with all retro-review requests. The cover sheet is located on the provider website at: </a:t>
            </a:r>
            <a:r>
              <a:rPr lang="en-US" sz="2000" dirty="0">
                <a:hlinkClick r:id="rId3"/>
              </a:rPr>
              <a:t>Alaska.optum.com</a:t>
            </a:r>
            <a:r>
              <a:rPr lang="en-US" sz="2000" dirty="0"/>
              <a:t>. Please see below:</a:t>
            </a:r>
          </a:p>
          <a:p>
            <a:pPr marL="114300" indent="0">
              <a:buNone/>
            </a:pPr>
            <a:endParaRPr lang="en-US" sz="800" dirty="0"/>
          </a:p>
          <a:p>
            <a:pPr marL="971550" lvl="3" indent="-457200">
              <a:buClr>
                <a:srgbClr val="002677"/>
              </a:buClr>
              <a:buFont typeface="+mj-lt"/>
              <a:buAutoNum type="arabicPeriod"/>
            </a:pPr>
            <a:r>
              <a:rPr lang="en-US" dirty="0"/>
              <a:t>Once on the site select the “For Alaska Medicaid Providers” tab at the top in the grey</a:t>
            </a:r>
          </a:p>
          <a:p>
            <a:pPr marL="971550" lvl="3" indent="-457200">
              <a:buClr>
                <a:srgbClr val="002677"/>
              </a:buClr>
              <a:buFont typeface="+mj-lt"/>
              <a:buAutoNum type="arabicPeriod"/>
            </a:pPr>
            <a:r>
              <a:rPr lang="en-US" dirty="0"/>
              <a:t>Once the drop down opens you will then click “Service Authorizations”</a:t>
            </a:r>
          </a:p>
          <a:p>
            <a:pPr marL="971550" lvl="3" indent="-457200">
              <a:buClr>
                <a:srgbClr val="002677"/>
              </a:buClr>
              <a:buFont typeface="+mj-lt"/>
              <a:buAutoNum type="arabicPeriod"/>
            </a:pPr>
            <a:r>
              <a:rPr lang="en-US" dirty="0"/>
              <a:t>At the bottom of the page, under “Retrospective Review” you will find the Retrospective Review Cover Sheet</a:t>
            </a:r>
          </a:p>
          <a:p>
            <a:pPr marL="114300" indent="0">
              <a:buNone/>
            </a:pPr>
            <a:endParaRPr lang="en-US" sz="2000" dirty="0"/>
          </a:p>
          <a:p>
            <a:pPr marL="342900" indent="-342900">
              <a:buClr>
                <a:srgbClr val="002677"/>
              </a:buClr>
              <a:buFont typeface="Wingdings" panose="05000000000000000000" pitchFamily="2" charset="2"/>
              <a:buChar char="§"/>
            </a:pPr>
            <a:r>
              <a:rPr lang="en-US" sz="2000" dirty="0"/>
              <a:t>Please include any supporting documentation considered relevant (e.g., admission/intake assessment, biopsychosocial, treatment plan, medical necessity tool etc.)</a:t>
            </a:r>
          </a:p>
          <a:p>
            <a:endParaRPr lang="en-US" sz="2000" dirty="0"/>
          </a:p>
          <a:p>
            <a:pPr marL="342900" indent="-342900">
              <a:buClr>
                <a:srgbClr val="002677"/>
              </a:buClr>
              <a:buFont typeface="Wingdings" panose="05000000000000000000" pitchFamily="2" charset="2"/>
              <a:buChar char="§"/>
            </a:pPr>
            <a:r>
              <a:rPr lang="en-US" sz="2000" dirty="0"/>
              <a:t>A review of the process as well as all required documents are listed on the Retrospective Review Information and Instruction Sheet located on the provider website at: Alaska.optum.com</a:t>
            </a:r>
          </a:p>
        </p:txBody>
      </p:sp>
      <p:sp>
        <p:nvSpPr>
          <p:cNvPr id="3" name="Title 2">
            <a:extLst>
              <a:ext uri="{FF2B5EF4-FFF2-40B4-BE49-F238E27FC236}">
                <a16:creationId xmlns:a16="http://schemas.microsoft.com/office/drawing/2014/main" id="{EC9A1239-3702-4F5D-8A5C-B630BB09C425}"/>
              </a:ext>
            </a:extLst>
          </p:cNvPr>
          <p:cNvSpPr>
            <a:spLocks noGrp="1"/>
          </p:cNvSpPr>
          <p:nvPr>
            <p:ph type="title"/>
          </p:nvPr>
        </p:nvSpPr>
        <p:spPr/>
        <p:txBody>
          <a:bodyPr/>
          <a:lstStyle/>
          <a:p>
            <a:r>
              <a:rPr lang="en-US" dirty="0"/>
              <a:t>Required Documentation for a Retrospective Review</a:t>
            </a:r>
          </a:p>
        </p:txBody>
      </p:sp>
    </p:spTree>
    <p:extLst>
      <p:ext uri="{BB962C8B-B14F-4D97-AF65-F5344CB8AC3E}">
        <p14:creationId xmlns:p14="http://schemas.microsoft.com/office/powerpoint/2010/main" val="11500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FBDEED-106D-524F-7235-EF3B04FF582D}"/>
              </a:ext>
            </a:extLst>
          </p:cNvPr>
          <p:cNvSpPr>
            <a:spLocks noGrp="1"/>
          </p:cNvSpPr>
          <p:nvPr>
            <p:ph type="title"/>
          </p:nvPr>
        </p:nvSpPr>
        <p:spPr/>
        <p:txBody>
          <a:bodyPr/>
          <a:lstStyle/>
          <a:p>
            <a:r>
              <a:rPr lang="en-US" dirty="0"/>
              <a:t>Clinical Retrospective Review Cover Sheet</a:t>
            </a:r>
          </a:p>
        </p:txBody>
      </p:sp>
      <p:pic>
        <p:nvPicPr>
          <p:cNvPr id="7" name="Picture 6">
            <a:extLst>
              <a:ext uri="{FF2B5EF4-FFF2-40B4-BE49-F238E27FC236}">
                <a16:creationId xmlns:a16="http://schemas.microsoft.com/office/drawing/2014/main" id="{B90D4AAB-F2A3-3F0F-724C-0D8075A54E5B}"/>
              </a:ext>
            </a:extLst>
          </p:cNvPr>
          <p:cNvPicPr>
            <a:picLocks noChangeAspect="1"/>
          </p:cNvPicPr>
          <p:nvPr/>
        </p:nvPicPr>
        <p:blipFill>
          <a:blip r:embed="rId2"/>
          <a:stretch>
            <a:fillRect/>
          </a:stretch>
        </p:blipFill>
        <p:spPr>
          <a:xfrm>
            <a:off x="6621779" y="518160"/>
            <a:ext cx="4565771" cy="5714999"/>
          </a:xfrm>
          <a:prstGeom prst="rect">
            <a:avLst/>
          </a:prstGeom>
          <a:ln w="3175">
            <a:solidFill>
              <a:schemeClr val="tx1"/>
            </a:solidFill>
          </a:ln>
        </p:spPr>
      </p:pic>
      <p:sp>
        <p:nvSpPr>
          <p:cNvPr id="4" name="TextBox 3">
            <a:extLst>
              <a:ext uri="{FF2B5EF4-FFF2-40B4-BE49-F238E27FC236}">
                <a16:creationId xmlns:a16="http://schemas.microsoft.com/office/drawing/2014/main" id="{F33857B7-6E7D-666B-B1D6-FDAA59F2FCA2}"/>
              </a:ext>
            </a:extLst>
          </p:cNvPr>
          <p:cNvSpPr txBox="1"/>
          <p:nvPr/>
        </p:nvSpPr>
        <p:spPr bwMode="gray">
          <a:xfrm>
            <a:off x="670560" y="1196072"/>
            <a:ext cx="4838700" cy="2769989"/>
          </a:xfrm>
          <a:prstGeom prst="rect">
            <a:avLst/>
          </a:prstGeom>
          <a:noFill/>
        </p:spPr>
        <p:txBody>
          <a:bodyPr wrap="square">
            <a:spAutoFit/>
          </a:bodyPr>
          <a:lstStyle/>
          <a:p>
            <a:pPr marL="285750" indent="-285750">
              <a:lnSpc>
                <a:spcPct val="100000"/>
              </a:lnSpc>
              <a:spcAft>
                <a:spcPts val="1200"/>
              </a:spcAft>
              <a:buClr>
                <a:schemeClr val="accent6"/>
              </a:buClr>
              <a:buFont typeface="Wingdings" panose="05000000000000000000" pitchFamily="2" charset="2"/>
              <a:buChar char="§"/>
            </a:pPr>
            <a:r>
              <a:rPr lang="en-US" sz="1800" dirty="0"/>
              <a:t>Retrospective reviews must be received in writing.</a:t>
            </a:r>
          </a:p>
          <a:p>
            <a:pPr marL="285750" indent="-285750">
              <a:lnSpc>
                <a:spcPct val="100000"/>
              </a:lnSpc>
              <a:spcAft>
                <a:spcPts val="1200"/>
              </a:spcAft>
              <a:buClr>
                <a:schemeClr val="accent6"/>
              </a:buClr>
              <a:buFont typeface="Wingdings" panose="05000000000000000000" pitchFamily="2" charset="2"/>
              <a:buChar char="§"/>
            </a:pPr>
            <a:r>
              <a:rPr lang="en-US" sz="1800" dirty="0"/>
              <a:t>Do not submit a Service Authorization form.</a:t>
            </a:r>
          </a:p>
          <a:p>
            <a:pPr marL="285750" indent="-285750">
              <a:lnSpc>
                <a:spcPct val="100000"/>
              </a:lnSpc>
              <a:spcAft>
                <a:spcPts val="1200"/>
              </a:spcAft>
              <a:buClr>
                <a:schemeClr val="accent6"/>
              </a:buClr>
              <a:buFont typeface="Wingdings" panose="05000000000000000000" pitchFamily="2" charset="2"/>
              <a:buChar char="§"/>
            </a:pPr>
            <a:r>
              <a:rPr lang="en-US" sz="1800" dirty="0"/>
              <a:t>Fill out form completely.</a:t>
            </a:r>
          </a:p>
          <a:p>
            <a:pPr marL="285750" indent="-285750">
              <a:lnSpc>
                <a:spcPct val="100000"/>
              </a:lnSpc>
              <a:spcAft>
                <a:spcPts val="1200"/>
              </a:spcAft>
              <a:buClr>
                <a:schemeClr val="accent6"/>
              </a:buClr>
              <a:buFont typeface="Wingdings" panose="05000000000000000000" pitchFamily="2" charset="2"/>
              <a:buChar char="§"/>
            </a:pPr>
            <a:r>
              <a:rPr lang="en-US" dirty="0"/>
              <a:t>Attach documents requested. If documents are not submitted, a review cannot be completed.</a:t>
            </a:r>
            <a:endParaRPr lang="en-US" sz="1800" dirty="0"/>
          </a:p>
        </p:txBody>
      </p:sp>
    </p:spTree>
    <p:extLst>
      <p:ext uri="{BB962C8B-B14F-4D97-AF65-F5344CB8AC3E}">
        <p14:creationId xmlns:p14="http://schemas.microsoft.com/office/powerpoint/2010/main" val="307656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B92EE4-C93D-F643-3DDB-366D3A80BA99}"/>
              </a:ext>
            </a:extLst>
          </p:cNvPr>
          <p:cNvSpPr>
            <a:spLocks noGrp="1"/>
          </p:cNvSpPr>
          <p:nvPr>
            <p:ph idx="1"/>
          </p:nvPr>
        </p:nvSpPr>
        <p:spPr/>
        <p:txBody>
          <a:bodyPr/>
          <a:lstStyle/>
          <a:p>
            <a:pPr marL="342900" indent="-342900">
              <a:buFont typeface="Wingdings" panose="05000000000000000000" pitchFamily="2" charset="2"/>
              <a:buChar char="§"/>
            </a:pPr>
            <a:endParaRPr lang="en-US" dirty="0"/>
          </a:p>
          <a:p>
            <a:pPr marL="342900" indent="-342900">
              <a:buClr>
                <a:srgbClr val="002677"/>
              </a:buClr>
              <a:buFont typeface="Wingdings" panose="05000000000000000000" pitchFamily="2" charset="2"/>
              <a:buChar char="§"/>
            </a:pPr>
            <a:r>
              <a:rPr lang="en-US" dirty="0"/>
              <a:t>There are two options to submit a retrospective review:</a:t>
            </a:r>
          </a:p>
          <a:p>
            <a:pPr marL="114300" indent="0">
              <a:buNone/>
            </a:pPr>
            <a:endParaRPr lang="en-US" sz="800" dirty="0"/>
          </a:p>
          <a:p>
            <a:pPr marL="1028700" lvl="3" indent="-514350">
              <a:buClr>
                <a:srgbClr val="002677"/>
              </a:buClr>
              <a:buFont typeface="+mj-lt"/>
              <a:buAutoNum type="arabicPeriod"/>
            </a:pPr>
            <a:r>
              <a:rPr lang="en-US" dirty="0"/>
              <a:t>You may fax the request to the following number: 855.508.9353 </a:t>
            </a:r>
          </a:p>
          <a:p>
            <a:pPr marL="514350" lvl="3" indent="0">
              <a:buClr>
                <a:srgbClr val="002677"/>
              </a:buClr>
              <a:buNone/>
            </a:pPr>
            <a:r>
              <a:rPr lang="en-US" dirty="0"/>
              <a:t>		OR</a:t>
            </a:r>
          </a:p>
          <a:p>
            <a:pPr marL="1028700" lvl="3" indent="-514350">
              <a:buClr>
                <a:srgbClr val="002677"/>
              </a:buClr>
              <a:buFont typeface="+mj-lt"/>
              <a:buAutoNum type="arabicPeriod" startAt="2"/>
            </a:pPr>
            <a:r>
              <a:rPr lang="en-US" dirty="0"/>
              <a:t>Mail the request to the following address:</a:t>
            </a:r>
          </a:p>
          <a:p>
            <a:pPr marL="114300" indent="0">
              <a:buNone/>
            </a:pPr>
            <a:endParaRPr lang="en-US" dirty="0"/>
          </a:p>
          <a:p>
            <a:pPr marL="114300" indent="0">
              <a:lnSpc>
                <a:spcPct val="100000"/>
              </a:lnSpc>
              <a:spcAft>
                <a:spcPts val="0"/>
              </a:spcAft>
              <a:buNone/>
            </a:pPr>
            <a:r>
              <a:rPr lang="en-US" sz="1600" dirty="0"/>
              <a:t>		Optum Alaska </a:t>
            </a:r>
          </a:p>
          <a:p>
            <a:pPr marL="114300" indent="0">
              <a:lnSpc>
                <a:spcPct val="100000"/>
              </a:lnSpc>
              <a:spcAft>
                <a:spcPts val="0"/>
              </a:spcAft>
              <a:buNone/>
            </a:pPr>
            <a:r>
              <a:rPr lang="en-US" sz="1600" dirty="0"/>
              <a:t>		Attn: Retrospective Reviews</a:t>
            </a:r>
          </a:p>
          <a:p>
            <a:pPr marL="1828800" indent="0">
              <a:lnSpc>
                <a:spcPct val="100000"/>
              </a:lnSpc>
              <a:spcAft>
                <a:spcPts val="0"/>
              </a:spcAft>
              <a:buNone/>
            </a:pPr>
            <a:r>
              <a:rPr lang="en-US" sz="1600" dirty="0"/>
              <a:t>911 W 8th Avenue, Suite 101,</a:t>
            </a:r>
            <a:br>
              <a:rPr lang="en-US" sz="1600" dirty="0"/>
            </a:br>
            <a:r>
              <a:rPr lang="en-US" sz="1600" dirty="0"/>
              <a:t>Anchorage, AK 99501</a:t>
            </a:r>
          </a:p>
          <a:p>
            <a:pPr marL="114300" indent="0">
              <a:buNone/>
            </a:pPr>
            <a:endParaRPr lang="en-US" dirty="0"/>
          </a:p>
        </p:txBody>
      </p:sp>
      <p:sp>
        <p:nvSpPr>
          <p:cNvPr id="3" name="Title 2">
            <a:extLst>
              <a:ext uri="{FF2B5EF4-FFF2-40B4-BE49-F238E27FC236}">
                <a16:creationId xmlns:a16="http://schemas.microsoft.com/office/drawing/2014/main" id="{438C72B8-7A54-1B3E-61D1-8042F172BC50}"/>
              </a:ext>
            </a:extLst>
          </p:cNvPr>
          <p:cNvSpPr>
            <a:spLocks noGrp="1"/>
          </p:cNvSpPr>
          <p:nvPr>
            <p:ph type="title"/>
          </p:nvPr>
        </p:nvSpPr>
        <p:spPr/>
        <p:txBody>
          <a:bodyPr/>
          <a:lstStyle/>
          <a:p>
            <a:r>
              <a:rPr lang="en-US" dirty="0"/>
              <a:t>How to Submit a Retrospective Review Request to Optum</a:t>
            </a:r>
          </a:p>
        </p:txBody>
      </p:sp>
    </p:spTree>
    <p:extLst>
      <p:ext uri="{BB962C8B-B14F-4D97-AF65-F5344CB8AC3E}">
        <p14:creationId xmlns:p14="http://schemas.microsoft.com/office/powerpoint/2010/main" val="388666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D36BC-6F0C-9A57-6B97-6771CA2B4D45}"/>
              </a:ext>
            </a:extLst>
          </p:cNvPr>
          <p:cNvSpPr>
            <a:spLocks noGrp="1"/>
          </p:cNvSpPr>
          <p:nvPr>
            <p:ph idx="1"/>
          </p:nvPr>
        </p:nvSpPr>
        <p:spPr/>
        <p:txBody>
          <a:bodyPr/>
          <a:lstStyle/>
          <a:p>
            <a:pPr marL="114300" indent="0">
              <a:lnSpc>
                <a:spcPct val="100000"/>
              </a:lnSpc>
              <a:spcAft>
                <a:spcPts val="1200"/>
              </a:spcAft>
              <a:buNone/>
            </a:pPr>
            <a:endParaRPr lang="en-US" sz="2000" dirty="0"/>
          </a:p>
          <a:p>
            <a:pPr>
              <a:lnSpc>
                <a:spcPct val="100000"/>
              </a:lnSpc>
              <a:spcAft>
                <a:spcPts val="1200"/>
              </a:spcAft>
              <a:buClr>
                <a:schemeClr val="accent6"/>
              </a:buClr>
            </a:pPr>
            <a:r>
              <a:rPr lang="en-US" sz="2000" dirty="0"/>
              <a:t>Optum will notify providers in writing of the retrospective review decision within 30 days of receipt of the retro-review submission.</a:t>
            </a:r>
          </a:p>
          <a:p>
            <a:pPr>
              <a:lnSpc>
                <a:spcPct val="100000"/>
              </a:lnSpc>
              <a:spcAft>
                <a:spcPts val="1200"/>
              </a:spcAft>
              <a:buClr>
                <a:schemeClr val="accent6"/>
              </a:buClr>
            </a:pPr>
            <a:r>
              <a:rPr lang="en-US" sz="2000" dirty="0"/>
              <a:t>If the reviewer upholds the initial decision, providers have the right to file a second level appeal.</a:t>
            </a:r>
          </a:p>
          <a:p>
            <a:pPr marL="114300" indent="0">
              <a:buNone/>
            </a:pPr>
            <a:endParaRPr lang="en-US" dirty="0"/>
          </a:p>
        </p:txBody>
      </p:sp>
      <p:sp>
        <p:nvSpPr>
          <p:cNvPr id="3" name="Title 2">
            <a:extLst>
              <a:ext uri="{FF2B5EF4-FFF2-40B4-BE49-F238E27FC236}">
                <a16:creationId xmlns:a16="http://schemas.microsoft.com/office/drawing/2014/main" id="{E54CE8B9-40DD-DD77-828F-76B58690D583}"/>
              </a:ext>
            </a:extLst>
          </p:cNvPr>
          <p:cNvSpPr>
            <a:spLocks noGrp="1"/>
          </p:cNvSpPr>
          <p:nvPr>
            <p:ph type="title"/>
          </p:nvPr>
        </p:nvSpPr>
        <p:spPr/>
        <p:txBody>
          <a:bodyPr/>
          <a:lstStyle/>
          <a:p>
            <a:r>
              <a:rPr lang="en-US" dirty="0"/>
              <a:t>Clinical Retrospective Review Determination</a:t>
            </a:r>
          </a:p>
        </p:txBody>
      </p:sp>
    </p:spTree>
    <p:extLst>
      <p:ext uri="{BB962C8B-B14F-4D97-AF65-F5344CB8AC3E}">
        <p14:creationId xmlns:p14="http://schemas.microsoft.com/office/powerpoint/2010/main" val="316353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28E27F-0DFF-5BC3-CD74-B4FC2BE88287}"/>
              </a:ext>
            </a:extLst>
          </p:cNvPr>
          <p:cNvSpPr>
            <a:spLocks noGrp="1"/>
          </p:cNvSpPr>
          <p:nvPr>
            <p:ph idx="1"/>
          </p:nvPr>
        </p:nvSpPr>
        <p:spPr>
          <a:xfrm>
            <a:off x="719425" y="1074420"/>
            <a:ext cx="10737909" cy="5120640"/>
          </a:xfrm>
        </p:spPr>
        <p:txBody>
          <a:bodyPr>
            <a:normAutofit/>
          </a:bodyPr>
          <a:lstStyle/>
          <a:p>
            <a:pPr marL="285750" indent="-285750">
              <a:spcAft>
                <a:spcPts val="0"/>
              </a:spcAft>
              <a:buClr>
                <a:srgbClr val="002677"/>
              </a:buClr>
            </a:pPr>
            <a:r>
              <a:rPr lang="en-US" sz="1600" dirty="0">
                <a:effectLst/>
                <a:latin typeface="Arial" panose="020B0604020202020204" pitchFamily="34" charset="0"/>
                <a:ea typeface="Arial" panose="020B0604020202020204" pitchFamily="34" charset="0"/>
                <a:cs typeface="Arial" panose="020B0604020202020204" pitchFamily="34" charset="0"/>
              </a:rPr>
              <a:t>Retrospective Reviews </a:t>
            </a:r>
            <a:r>
              <a:rPr lang="en-US" sz="1600" b="1" dirty="0">
                <a:effectLst/>
                <a:latin typeface="Arial" panose="020B0604020202020204" pitchFamily="34" charset="0"/>
                <a:ea typeface="Arial" panose="020B0604020202020204" pitchFamily="34" charset="0"/>
                <a:cs typeface="Arial" panose="020B0604020202020204" pitchFamily="34" charset="0"/>
              </a:rPr>
              <a:t>do not replace </a:t>
            </a:r>
            <a:r>
              <a:rPr lang="en-US" sz="1600" dirty="0">
                <a:effectLst/>
                <a:latin typeface="Arial" panose="020B0604020202020204" pitchFamily="34" charset="0"/>
                <a:ea typeface="Arial" panose="020B0604020202020204" pitchFamily="34" charset="0"/>
                <a:cs typeface="Arial" panose="020B0604020202020204" pitchFamily="34" charset="0"/>
              </a:rPr>
              <a:t>service</a:t>
            </a:r>
            <a:r>
              <a:rPr lang="en-US" sz="1600" b="1" dirty="0">
                <a:effectLst/>
                <a:latin typeface="Arial" panose="020B0604020202020204" pitchFamily="34" charset="0"/>
                <a:ea typeface="Arial" panose="020B0604020202020204" pitchFamily="34" charset="0"/>
                <a:cs typeface="Arial" panose="020B0604020202020204" pitchFamily="34" charset="0"/>
              </a:rPr>
              <a:t> </a:t>
            </a:r>
            <a:r>
              <a:rPr lang="en-US" sz="1600" dirty="0">
                <a:effectLst/>
                <a:latin typeface="Arial" panose="020B0604020202020204" pitchFamily="34" charset="0"/>
                <a:ea typeface="Arial" panose="020B0604020202020204" pitchFamily="34" charset="0"/>
                <a:cs typeface="Arial" panose="020B0604020202020204" pitchFamily="34" charset="0"/>
              </a:rPr>
              <a:t>authorization requests.</a:t>
            </a:r>
          </a:p>
          <a:p>
            <a:pPr marL="285750" marR="0" indent="-285750">
              <a:spcBef>
                <a:spcPts val="0"/>
              </a:spcBef>
              <a:spcAft>
                <a:spcPts val="0"/>
              </a:spcAft>
              <a:buFont typeface="Wingdings" panose="05000000000000000000" pitchFamily="2" charset="2"/>
              <a:buChar char="§"/>
            </a:pPr>
            <a:endParaRPr lang="en-US" sz="16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effectLst/>
                <a:latin typeface="Arial" panose="020B0604020202020204" pitchFamily="34" charset="0"/>
                <a:ea typeface="Arial" panose="020B0604020202020204" pitchFamily="34" charset="0"/>
                <a:cs typeface="Arial" panose="020B0604020202020204" pitchFamily="34" charset="0"/>
              </a:rPr>
              <a:t>Retro reviews may be submitted if a provider was approved by the state to retrospectively cover the time of the service and/or if the participant had Medicaid eligibility retroactively approved to cover dates of service. </a:t>
            </a:r>
          </a:p>
          <a:p>
            <a:pPr marL="285750" marR="0" indent="-285750">
              <a:spcBef>
                <a:spcPts val="0"/>
              </a:spcBef>
              <a:spcAft>
                <a:spcPts val="0"/>
              </a:spcAft>
              <a:buClr>
                <a:srgbClr val="002677"/>
              </a:buClr>
            </a:pPr>
            <a:endParaRPr lang="en-US" sz="16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effectLst/>
                <a:latin typeface="Arial" panose="020B0604020202020204" pitchFamily="34" charset="0"/>
                <a:ea typeface="Arial" panose="020B0604020202020204" pitchFamily="34" charset="0"/>
                <a:cs typeface="Arial" panose="020B0604020202020204" pitchFamily="34" charset="0"/>
              </a:rPr>
              <a:t>For a request to be considered a retrospective review, there are certain requirements that must be met:</a:t>
            </a:r>
          </a:p>
          <a:p>
            <a:pPr marL="228600" lvl="1" indent="-285750">
              <a:spcBef>
                <a:spcPts val="0"/>
              </a:spcBef>
              <a:buClr>
                <a:srgbClr val="002677"/>
              </a:buClr>
            </a:pP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800100" lvl="3" indent="-342900">
              <a:spcBef>
                <a:spcPts val="0"/>
              </a:spcBef>
              <a:spcAft>
                <a:spcPts val="600"/>
              </a:spcAft>
              <a:buClr>
                <a:srgbClr val="002677"/>
              </a:buClr>
              <a:buFont typeface="+mj-l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dirty="0">
                <a:effectLst/>
                <a:latin typeface="Arial" panose="020B0604020202020204" pitchFamily="34" charset="0"/>
                <a:ea typeface="Times New Roman" panose="02020603050405020304" pitchFamily="18" charset="0"/>
                <a:cs typeface="Arial" panose="020B0604020202020204" pitchFamily="34" charset="0"/>
              </a:rPr>
              <a:t>he request must be received AFTER the participant has ENDED or has been DISCHARGED from the service (</a:t>
            </a:r>
            <a:r>
              <a:rPr lang="en-US" sz="1600" b="1" dirty="0">
                <a:effectLst/>
                <a:latin typeface="Arial" panose="020B0604020202020204" pitchFamily="34" charset="0"/>
                <a:ea typeface="Times New Roman" panose="02020603050405020304" pitchFamily="18" charset="0"/>
                <a:cs typeface="Arial" panose="020B0604020202020204" pitchFamily="34" charset="0"/>
              </a:rPr>
              <a:t>this is different from Service Authorizations</a:t>
            </a:r>
            <a:r>
              <a:rPr lang="en-US" sz="1600" dirty="0">
                <a:effectLst/>
                <a:latin typeface="Arial" panose="020B0604020202020204" pitchFamily="34" charset="0"/>
                <a:ea typeface="Times New Roman" panose="02020603050405020304" pitchFamily="18" charset="0"/>
                <a:cs typeface="Arial" panose="020B0604020202020204" pitchFamily="34" charset="0"/>
              </a:rPr>
              <a:t> as the participant is still actively enrolled in services)</a:t>
            </a:r>
            <a:endParaRPr lang="en-US" sz="1600" dirty="0">
              <a:effectLst/>
              <a:latin typeface="Arial" panose="020B0604020202020204" pitchFamily="34" charset="0"/>
              <a:ea typeface="Arial" panose="020B0604020202020204" pitchFamily="34" charset="0"/>
              <a:cs typeface="Arial" panose="020B0604020202020204" pitchFamily="34" charset="0"/>
            </a:endParaRPr>
          </a:p>
          <a:p>
            <a:pPr marL="800100" lvl="3" indent="-342900">
              <a:spcBef>
                <a:spcPts val="0"/>
              </a:spcBef>
              <a:spcAft>
                <a:spcPts val="600"/>
              </a:spcAft>
              <a:buClr>
                <a:srgbClr val="002677"/>
              </a:buClr>
              <a:buFont typeface="+mj-lt"/>
              <a:buAutoNum type="arabicPeriod"/>
            </a:pPr>
            <a:r>
              <a:rPr lang="en-US" sz="1600" dirty="0">
                <a:effectLst/>
                <a:latin typeface="Arial" panose="020B0604020202020204" pitchFamily="34" charset="0"/>
                <a:ea typeface="Times New Roman" panose="02020603050405020304" pitchFamily="18" charset="0"/>
                <a:cs typeface="Arial" panose="020B0604020202020204" pitchFamily="34" charset="0"/>
              </a:rPr>
              <a:t>No previous approvals can be issued for the episode of care identified in the request</a:t>
            </a:r>
          </a:p>
          <a:p>
            <a:pPr marL="800100" lvl="3" indent="-342900">
              <a:spcBef>
                <a:spcPts val="0"/>
              </a:spcBef>
              <a:spcAft>
                <a:spcPts val="600"/>
              </a:spcAft>
              <a:buClr>
                <a:srgbClr val="002677"/>
              </a:buClr>
              <a:buFont typeface="+mj-lt"/>
              <a:buAutoNum type="arabicPeriod"/>
            </a:pPr>
            <a:r>
              <a:rPr lang="en-US" sz="1600" dirty="0">
                <a:effectLst/>
                <a:latin typeface="Arial" panose="020B0604020202020204" pitchFamily="34" charset="0"/>
                <a:ea typeface="Calibri" panose="020F0502020204030204" pitchFamily="34" charset="0"/>
                <a:cs typeface="Arial" panose="020B0604020202020204" pitchFamily="34" charset="0"/>
              </a:rPr>
              <a:t>Provider receives a DNA</a:t>
            </a:r>
            <a:r>
              <a:rPr lang="en-US" sz="1600" dirty="0">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and the participant is no longer receiving treatment services </a:t>
            </a:r>
          </a:p>
          <a:p>
            <a:pPr marL="800100" lvl="3" indent="-342900">
              <a:spcBef>
                <a:spcPts val="0"/>
              </a:spcBef>
              <a:spcAft>
                <a:spcPts val="600"/>
              </a:spcAft>
              <a:buClr>
                <a:srgbClr val="002677"/>
              </a:buClr>
              <a:buFont typeface="+mj-lt"/>
              <a:buAutoNum type="arabicPeriod"/>
            </a:pPr>
            <a:r>
              <a:rPr lang="en-US" sz="1600" dirty="0">
                <a:effectLst/>
                <a:latin typeface="Arial" panose="020B0604020202020204" pitchFamily="34" charset="0"/>
                <a:ea typeface="Times New Roman" panose="02020603050405020304" pitchFamily="18" charset="0"/>
                <a:cs typeface="Arial" panose="020B0604020202020204" pitchFamily="34" charset="0"/>
              </a:rPr>
              <a:t>The request must be </a:t>
            </a:r>
            <a:r>
              <a:rPr lang="en-US" sz="1600" b="1" dirty="0">
                <a:effectLst/>
                <a:latin typeface="Arial" panose="020B0604020202020204" pitchFamily="34" charset="0"/>
                <a:ea typeface="Times New Roman" panose="02020603050405020304" pitchFamily="18" charset="0"/>
                <a:cs typeface="Arial" panose="020B0604020202020204" pitchFamily="34" charset="0"/>
              </a:rPr>
              <a:t>received within </a:t>
            </a:r>
            <a:r>
              <a:rPr lang="en-US" sz="1600" b="1" dirty="0">
                <a:latin typeface="Arial" panose="020B0604020202020204" pitchFamily="34" charset="0"/>
                <a:ea typeface="Times New Roman" panose="02020603050405020304" pitchFamily="18" charset="0"/>
                <a:cs typeface="Arial" panose="020B0604020202020204" pitchFamily="34" charset="0"/>
              </a:rPr>
              <a:t>365</a:t>
            </a:r>
            <a:r>
              <a:rPr lang="en-US" sz="1600" b="1" dirty="0">
                <a:effectLst/>
                <a:latin typeface="Arial" panose="020B0604020202020204" pitchFamily="34" charset="0"/>
                <a:ea typeface="Times New Roman" panose="02020603050405020304" pitchFamily="18" charset="0"/>
                <a:cs typeface="Arial" panose="020B0604020202020204" pitchFamily="34" charset="0"/>
              </a:rPr>
              <a:t> days </a:t>
            </a:r>
            <a:r>
              <a:rPr lang="en-US" sz="1600" dirty="0">
                <a:effectLst/>
                <a:latin typeface="Arial" panose="020B0604020202020204" pitchFamily="34" charset="0"/>
                <a:ea typeface="Times New Roman" panose="02020603050405020304" pitchFamily="18" charset="0"/>
                <a:cs typeface="Arial" panose="020B0604020202020204" pitchFamily="34" charset="0"/>
              </a:rPr>
              <a:t>after the last date of service</a:t>
            </a:r>
            <a:r>
              <a:rPr lang="en-US" sz="1600" dirty="0">
                <a:effectLst/>
                <a:latin typeface="Arial" panose="020B0604020202020204" pitchFamily="34" charset="0"/>
                <a:ea typeface="Calibri" panose="020F0502020204030204" pitchFamily="34" charset="0"/>
                <a:cs typeface="Arial" panose="020B0604020202020204" pitchFamily="34" charset="0"/>
              </a:rPr>
              <a:t>   </a:t>
            </a:r>
          </a:p>
          <a:p>
            <a:pPr marL="0" lvl="1" indent="0">
              <a:buClr>
                <a:srgbClr val="002677"/>
              </a:buClr>
              <a:buNone/>
            </a:pPr>
            <a:endParaRPr lang="en-US" sz="16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effectLst/>
                <a:latin typeface="Arial" panose="020B0604020202020204" pitchFamily="34" charset="0"/>
                <a:ea typeface="Arial" panose="020B0604020202020204" pitchFamily="34" charset="0"/>
                <a:cs typeface="Arial" panose="020B0604020202020204" pitchFamily="34" charset="0"/>
              </a:rPr>
              <a:t>Providers submit a retrospective request </a:t>
            </a:r>
            <a:r>
              <a:rPr lang="en-US" sz="1600" b="1" dirty="0">
                <a:effectLst/>
                <a:latin typeface="Arial" panose="020B0604020202020204" pitchFamily="34" charset="0"/>
                <a:ea typeface="Arial" panose="020B0604020202020204" pitchFamily="34" charset="0"/>
                <a:cs typeface="Arial" panose="020B0604020202020204" pitchFamily="34" charset="0"/>
              </a:rPr>
              <a:t>using the Retrospective Review Cover Sheet </a:t>
            </a:r>
            <a:r>
              <a:rPr lang="en-US" sz="1600" dirty="0">
                <a:effectLst/>
                <a:latin typeface="Arial" panose="020B0604020202020204" pitchFamily="34" charset="0"/>
                <a:ea typeface="Arial" panose="020B0604020202020204" pitchFamily="34" charset="0"/>
                <a:cs typeface="Arial" panose="020B0604020202020204" pitchFamily="34" charset="0"/>
              </a:rPr>
              <a:t>located at </a:t>
            </a:r>
            <a:r>
              <a:rPr lang="en-US" sz="1600" dirty="0">
                <a:hlinkClick r:id="rId2"/>
              </a:rPr>
              <a:t>Alaska.optum.com</a:t>
            </a:r>
            <a:r>
              <a:rPr lang="en-US" sz="1600" dirty="0"/>
              <a:t>: Select</a:t>
            </a:r>
            <a:r>
              <a:rPr lang="en-US" sz="1600" dirty="0">
                <a:effectLst/>
                <a:latin typeface="Arial" panose="020B0604020202020204" pitchFamily="34" charset="0"/>
                <a:ea typeface="Arial" panose="020B0604020202020204" pitchFamily="34" charset="0"/>
                <a:cs typeface="Arial" panose="020B0604020202020204" pitchFamily="34" charset="0"/>
              </a:rPr>
              <a:t> …. For Alaska Medicaid Providers &gt; Service Authorizations &gt; Retrospective Review &gt; Retrospective Review Cover Sheet.</a:t>
            </a:r>
          </a:p>
          <a:p>
            <a:pPr marL="0" marR="0" indent="0">
              <a:spcBef>
                <a:spcPts val="0"/>
              </a:spcBef>
              <a:spcAft>
                <a:spcPts val="0"/>
              </a:spcAft>
              <a:buClr>
                <a:srgbClr val="002677"/>
              </a:buClr>
              <a:buNone/>
            </a:pPr>
            <a:endParaRPr lang="en-US" sz="1600" dirty="0">
              <a:effectLst/>
              <a:latin typeface="Arial" panose="020B0604020202020204" pitchFamily="34" charset="0"/>
              <a:ea typeface="Arial" panose="020B0604020202020204" pitchFamily="34" charset="0"/>
              <a:cs typeface="Arial" panose="020B0604020202020204" pitchFamily="34" charset="0"/>
            </a:endParaRPr>
          </a:p>
          <a:p>
            <a:pPr marL="285750" marR="0" indent="-285750">
              <a:spcBef>
                <a:spcPts val="0"/>
              </a:spcBef>
              <a:spcAft>
                <a:spcPts val="0"/>
              </a:spcAft>
              <a:buClr>
                <a:srgbClr val="002677"/>
              </a:buClr>
            </a:pPr>
            <a:r>
              <a:rPr lang="en-US" sz="1600" dirty="0">
                <a:effectLst/>
                <a:latin typeface="Arial" panose="020B0604020202020204" pitchFamily="34" charset="0"/>
                <a:ea typeface="Arial" panose="020B0604020202020204" pitchFamily="34" charset="0"/>
                <a:cs typeface="Arial" panose="020B0604020202020204" pitchFamily="34" charset="0"/>
              </a:rPr>
              <a:t>Do not submit a service authorization form.</a:t>
            </a:r>
            <a:endParaRPr lang="en-US" dirty="0"/>
          </a:p>
        </p:txBody>
      </p:sp>
      <p:sp>
        <p:nvSpPr>
          <p:cNvPr id="3" name="Title 2">
            <a:extLst>
              <a:ext uri="{FF2B5EF4-FFF2-40B4-BE49-F238E27FC236}">
                <a16:creationId xmlns:a16="http://schemas.microsoft.com/office/drawing/2014/main" id="{6774A892-21C0-5E3A-20F1-FEE7F497D8B9}"/>
              </a:ext>
            </a:extLst>
          </p:cNvPr>
          <p:cNvSpPr>
            <a:spLocks noGrp="1"/>
          </p:cNvSpPr>
          <p:nvPr>
            <p:ph type="title"/>
          </p:nvPr>
        </p:nvSpPr>
        <p:spPr/>
        <p:txBody>
          <a:bodyPr/>
          <a:lstStyle/>
          <a:p>
            <a:r>
              <a:rPr lang="en-US" dirty="0"/>
              <a:t>Retrospective Review Important Notes</a:t>
            </a:r>
          </a:p>
        </p:txBody>
      </p:sp>
    </p:spTree>
    <p:extLst>
      <p:ext uri="{BB962C8B-B14F-4D97-AF65-F5344CB8AC3E}">
        <p14:creationId xmlns:p14="http://schemas.microsoft.com/office/powerpoint/2010/main" val="205891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737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um Theme">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2"/>
        </a:solidFill>
        <a:ln cap="rnd">
          <a:noFill/>
          <a:roun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rtl="0" eaLnBrk="1" fontAlgn="auto" hangingPunct="1">
          <a:lnSpc>
            <a:spcPct val="100000"/>
          </a:lnSpc>
          <a:spcBef>
            <a:spcPts val="600"/>
          </a:spcBef>
          <a:spcAft>
            <a:spcPts val="0"/>
          </a:spcAft>
          <a:defRPr sz="1400" b="0" i="0" u="none" baseline="0" dirty="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cap="rnd">
          <a:solidFill>
            <a:schemeClr val="accent6"/>
          </a:solidFill>
          <a:round/>
          <a:headEnd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vert="horz" wrap="square" lIns="0" tIns="0" rIns="0" bIns="0" rtlCol="0">
        <a:spAutoFit/>
      </a:bodyPr>
      <a:lstStyle>
        <a:defPPr algn="l">
          <a:spcBef>
            <a:spcPts val="600"/>
          </a:spcBef>
          <a:defRPr sz="1400" dirty="0"/>
        </a:defPPr>
      </a:lstStyle>
    </a:txDef>
  </a:objectDefaults>
  <a:extraClrSchemeLst>
    <a:extraClrScheme>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extraClrScheme>
  </a:extraClrSchemeLst>
  <a:custClrLst>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Red 80">
      <a:srgbClr val="C40000"/>
    </a:custClr>
    <a:custClr name="Yellow 20">
      <a:srgbClr val="FFF84F"/>
    </a:custClr>
    <a:custClr name="Green 40">
      <a:srgbClr val="61D661"/>
    </a:custClr>
    <a:custClr name="Turquoise 20">
      <a:srgbClr val="AEE2D5"/>
    </a:custClr>
    <a:custClr name="Pink 20">
      <a:srgbClr val="F6BCDC"/>
    </a:custClr>
    <a:custClr name="Purple 20">
      <a:srgbClr val="D9CFEB"/>
    </a:custClr>
    <a:custClr name="Tangerine 20">
      <a:srgbClr val="FFD7B3"/>
    </a:custClr>
    <a:custClr name="Sapphire 20">
      <a:srgbClr val="C4DFF6"/>
    </a:custClr>
    <a:custClr name="Gray 20">
      <a:srgbClr val="E5E5E6"/>
    </a:custClr>
    <a:custClr name="Blank">
      <a:srgbClr val="FFFFFF"/>
    </a:custClr>
    <a:custClr name="Blank">
      <a:srgbClr val="FFFFFF"/>
    </a:custClr>
    <a:custClr name="Yellow Outline">
      <a:srgbClr val="AD8D01"/>
    </a:custClr>
    <a:custClr name="Green Outline">
      <a:srgbClr val="03AB03"/>
    </a:custClr>
    <a:custClr name="Turquoise 50">
      <a:srgbClr val="4EC3AD"/>
    </a:custClr>
    <a:custClr name="Pink 40">
      <a:srgbClr val="E676BA"/>
    </a:custClr>
    <a:custClr name="Purple 40">
      <a:srgbClr val="B3A0D7"/>
    </a:custClr>
    <a:custClr name="Tangerine 40">
      <a:srgbClr val="FFAC61"/>
    </a:custClr>
    <a:custClr name="Sapphire 40">
      <a:srgbClr val="83C0EC"/>
    </a:custClr>
    <a:custClr name="Gray 40">
      <a:srgbClr val="B1B2B4"/>
    </a:custClr>
    <a:custClr name="Blank">
      <a:srgbClr val="FFFFFF"/>
    </a:custClr>
    <a:custClr name="Blank">
      <a:srgbClr val="FFFFFF"/>
    </a:custClr>
    <a:custClr name="Blank">
      <a:srgbClr val="FFFFFF"/>
    </a:custClr>
    <a:custClr name="Blank">
      <a:srgbClr val="FFFFFF"/>
    </a:custClr>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Blank">
      <a:srgbClr val="FFFFFF"/>
    </a:custClr>
    <a:custClr name="Blank">
      <a:srgbClr val="FFFFFF"/>
    </a:custClr>
    <a:custClr name="Warm White">
      <a:srgbClr val="FAF8F2"/>
    </a:custClr>
    <a:custClr name="Turquoise 80">
      <a:srgbClr val="218371"/>
    </a:custClr>
    <a:custClr name="Pink 80">
      <a:srgbClr val="8C195E"/>
    </a:custClr>
    <a:custClr name="Purple 80">
      <a:srgbClr val="422C88"/>
    </a:custClr>
    <a:custClr name="Tangerine 80">
      <a:srgbClr val="B85B06"/>
    </a:custClr>
    <a:custClr name="Sapphire 80">
      <a:srgbClr val="155C8E"/>
    </a:custClr>
    <a:custClr name="Gray 80">
      <a:srgbClr val="4B4D4F"/>
    </a:custClr>
    <a:custClr name="Blank">
      <a:srgbClr val="FFFFFF"/>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z-optum-onscreen-16x9-glg-20240101.potx" id="{81C5947D-C49D-403A-BB0F-84643324A0AC}" vid="{8954040C-117B-4244-BE76-4B2A0B41DDCA}"/>
    </a:ext>
  </a:extLst>
</a:theme>
</file>

<file path=ppt/theme/theme2.xml><?xml version="1.0" encoding="utf-8"?>
<a:theme xmlns:a="http://schemas.openxmlformats.org/drawingml/2006/main" name="Office Theme">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extraClrScheme>
  </a:extraClrSchemeLst>
  <a:custClrLst>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Red 80">
      <a:srgbClr val="C40000"/>
    </a:custClr>
    <a:custClr name="Yellow 20">
      <a:srgbClr val="FFF84F"/>
    </a:custClr>
    <a:custClr name="Green 40">
      <a:srgbClr val="61D661"/>
    </a:custClr>
    <a:custClr name="Turquoise 20">
      <a:srgbClr val="AEE2D5"/>
    </a:custClr>
    <a:custClr name="Pink 20">
      <a:srgbClr val="F6BCDC"/>
    </a:custClr>
    <a:custClr name="Purple 20">
      <a:srgbClr val="D9CFEB"/>
    </a:custClr>
    <a:custClr name="Tangerine 20">
      <a:srgbClr val="FFD7B3"/>
    </a:custClr>
    <a:custClr name="Sapphire 20">
      <a:srgbClr val="C4DFF6"/>
    </a:custClr>
    <a:custClr name="Gray 20">
      <a:srgbClr val="E5E5E6"/>
    </a:custClr>
    <a:custClr name="Blank">
      <a:srgbClr val="FFFFFF"/>
    </a:custClr>
    <a:custClr name="Blank">
      <a:srgbClr val="FFFFFF"/>
    </a:custClr>
    <a:custClr name="Yellow Outline">
      <a:srgbClr val="AD8D01"/>
    </a:custClr>
    <a:custClr name="Green Outline">
      <a:srgbClr val="03AB03"/>
    </a:custClr>
    <a:custClr name="Turquoise 50">
      <a:srgbClr val="4EC3AD"/>
    </a:custClr>
    <a:custClr name="Pink 40">
      <a:srgbClr val="E676BA"/>
    </a:custClr>
    <a:custClr name="Purple 40">
      <a:srgbClr val="B3A0D7"/>
    </a:custClr>
    <a:custClr name="Tangerine 40">
      <a:srgbClr val="FFAC61"/>
    </a:custClr>
    <a:custClr name="Sapphire 40">
      <a:srgbClr val="83C0EC"/>
    </a:custClr>
    <a:custClr name="Gray 40">
      <a:srgbClr val="B1B2B4"/>
    </a:custClr>
    <a:custClr name="Blank">
      <a:srgbClr val="FFFFFF"/>
    </a:custClr>
    <a:custClr name="Blank">
      <a:srgbClr val="FFFFFF"/>
    </a:custClr>
    <a:custClr name="Blank">
      <a:srgbClr val="FFFFFF"/>
    </a:custClr>
    <a:custClr name="Blank">
      <a:srgbClr val="FFFFFF"/>
    </a:custClr>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Blank">
      <a:srgbClr val="FFFFFF"/>
    </a:custClr>
    <a:custClr name="Blank">
      <a:srgbClr val="FFFFFF"/>
    </a:custClr>
    <a:custClr name="Warm White">
      <a:srgbClr val="FAF8F2"/>
    </a:custClr>
    <a:custClr name="Turquoise 80">
      <a:srgbClr val="218371"/>
    </a:custClr>
    <a:custClr name="Pink 80">
      <a:srgbClr val="8C195E"/>
    </a:custClr>
    <a:custClr name="Purple 80">
      <a:srgbClr val="422C88"/>
    </a:custClr>
    <a:custClr name="Tangerine 80">
      <a:srgbClr val="B85B06"/>
    </a:custClr>
    <a:custClr name="Sapphire 80">
      <a:srgbClr val="155C8E"/>
    </a:custClr>
    <a:custClr name="Gray 80">
      <a:srgbClr val="4B4D4F"/>
    </a:custClr>
    <a:custClr name="Blank">
      <a:srgbClr val="FFFFFF"/>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ptum Color Palette 2023">
        <a:dk1>
          <a:srgbClr val="4B4D4F"/>
        </a:dk1>
        <a:lt1>
          <a:srgbClr val="FFFFFF"/>
        </a:lt1>
        <a:dk2>
          <a:srgbClr val="FF612B"/>
        </a:dk2>
        <a:lt2>
          <a:srgbClr val="D9F6FA"/>
        </a:lt2>
        <a:accent1>
          <a:srgbClr val="4B4D4F"/>
        </a:accent1>
        <a:accent2>
          <a:srgbClr val="4B4D4F"/>
        </a:accent2>
        <a:accent3>
          <a:srgbClr val="4B4D4F"/>
        </a:accent3>
        <a:accent4>
          <a:srgbClr val="4B4D4F"/>
        </a:accent4>
        <a:accent5>
          <a:srgbClr val="4B4D4F"/>
        </a:accent5>
        <a:accent6>
          <a:srgbClr val="002677"/>
        </a:accent6>
        <a:hlink>
          <a:srgbClr val="0C55B8"/>
        </a:hlink>
        <a:folHlink>
          <a:srgbClr val="4B4D4F"/>
        </a:folHlink>
      </a:clrScheme>
    </a:extraClrScheme>
  </a:extraClrSchemeLst>
  <a:custClrLst>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Red 80">
      <a:srgbClr val="C40000"/>
    </a:custClr>
    <a:custClr name="Yellow 20">
      <a:srgbClr val="FFF84F"/>
    </a:custClr>
    <a:custClr name="Green 40">
      <a:srgbClr val="61D661"/>
    </a:custClr>
    <a:custClr name="Turquoise 20">
      <a:srgbClr val="AEE2D5"/>
    </a:custClr>
    <a:custClr name="Pink 20">
      <a:srgbClr val="F6BCDC"/>
    </a:custClr>
    <a:custClr name="Purple 20">
      <a:srgbClr val="D9CFEB"/>
    </a:custClr>
    <a:custClr name="Tangerine 20">
      <a:srgbClr val="FFD7B3"/>
    </a:custClr>
    <a:custClr name="Sapphire 20">
      <a:srgbClr val="C4DFF6"/>
    </a:custClr>
    <a:custClr name="Gray 20">
      <a:srgbClr val="E5E5E6"/>
    </a:custClr>
    <a:custClr name="Blank">
      <a:srgbClr val="FFFFFF"/>
    </a:custClr>
    <a:custClr name="Blank">
      <a:srgbClr val="FFFFFF"/>
    </a:custClr>
    <a:custClr name="Yellow Outline">
      <a:srgbClr val="AD8D01"/>
    </a:custClr>
    <a:custClr name="Green Outline">
      <a:srgbClr val="03AB03"/>
    </a:custClr>
    <a:custClr name="Turquoise 50">
      <a:srgbClr val="4EC3AD"/>
    </a:custClr>
    <a:custClr name="Pink 40">
      <a:srgbClr val="E676BA"/>
    </a:custClr>
    <a:custClr name="Purple 40">
      <a:srgbClr val="B3A0D7"/>
    </a:custClr>
    <a:custClr name="Tangerine 40">
      <a:srgbClr val="FFAC61"/>
    </a:custClr>
    <a:custClr name="Sapphire 40">
      <a:srgbClr val="83C0EC"/>
    </a:custClr>
    <a:custClr name="Gray 40">
      <a:srgbClr val="B1B2B4"/>
    </a:custClr>
    <a:custClr name="Blank">
      <a:srgbClr val="FFFFFF"/>
    </a:custClr>
    <a:custClr name="Blank">
      <a:srgbClr val="FFFFFF"/>
    </a:custClr>
    <a:custClr name="Blank">
      <a:srgbClr val="FFFFFF"/>
    </a:custClr>
    <a:custClr name="Blank">
      <a:srgbClr val="FFFFFF"/>
    </a:custClr>
    <a:custClr name="Turquoise 60">
      <a:srgbClr val="15A796"/>
    </a:custClr>
    <a:custClr name="Pink 60">
      <a:srgbClr val="C72887"/>
    </a:custClr>
    <a:custClr name="Purple 60">
      <a:srgbClr val="8061BC"/>
    </a:custClr>
    <a:custClr name="Tangerine 60">
      <a:srgbClr val="E4780C"/>
    </a:custClr>
    <a:custClr name="Sapphire 60">
      <a:srgbClr val="1E82CB"/>
    </a:custClr>
    <a:custClr name="Gray 60">
      <a:srgbClr val="7D7F81"/>
    </a:custClr>
    <a:custClr name="Blank">
      <a:srgbClr val="FFFFFF"/>
    </a:custClr>
    <a:custClr name="Blank">
      <a:srgbClr val="FFFFFF"/>
    </a:custClr>
    <a:custClr name="Blank">
      <a:srgbClr val="FFFFFF"/>
    </a:custClr>
    <a:custClr name="Warm White">
      <a:srgbClr val="FAF8F2"/>
    </a:custClr>
    <a:custClr name="Turquoise 80">
      <a:srgbClr val="218371"/>
    </a:custClr>
    <a:custClr name="Pink 80">
      <a:srgbClr val="8C195E"/>
    </a:custClr>
    <a:custClr name="Purple 80">
      <a:srgbClr val="422C88"/>
    </a:custClr>
    <a:custClr name="Tangerine 80">
      <a:srgbClr val="B85B06"/>
    </a:custClr>
    <a:custClr name="Sapphire 80">
      <a:srgbClr val="155C8E"/>
    </a:custClr>
    <a:custClr name="Gray 80">
      <a:srgbClr val="4B4D4F"/>
    </a:custClr>
    <a:custClr name="Blank">
      <a:srgbClr val="FFFFFF"/>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z-optum-onscreen-16x9-glg-20240101</Template>
  <TotalTime>289</TotalTime>
  <Words>857</Words>
  <Application>Microsoft Office PowerPoint</Application>
  <PresentationFormat>Widescreen</PresentationFormat>
  <Paragraphs>82</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Optum Theme</vt:lpstr>
      <vt:lpstr>Retrospective Review Process</vt:lpstr>
      <vt:lpstr>Clinical Retrospective Review </vt:lpstr>
      <vt:lpstr>Clinical Retrospective Review </vt:lpstr>
      <vt:lpstr>Required Documentation for a Retrospective Review</vt:lpstr>
      <vt:lpstr>Clinical Retrospective Review Cover Sheet</vt:lpstr>
      <vt:lpstr>How to Submit a Retrospective Review Request to Optum</vt:lpstr>
      <vt:lpstr>Clinical Retrospective Review Determination</vt:lpstr>
      <vt:lpstr>Retrospective Review Important Notes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on-screen  graphic and  layout guide</dc:title>
  <dc:creator>Kaczanowski, Peter J</dc:creator>
  <dc:description>Optum 2024 template developed by Creative Partners. 16:9 on-screen</dc:description>
  <cp:lastModifiedBy>Chen, Melissa H</cp:lastModifiedBy>
  <cp:revision>9</cp:revision>
  <dcterms:created xsi:type="dcterms:W3CDTF">2024-02-08T19:18:24Z</dcterms:created>
  <dcterms:modified xsi:type="dcterms:W3CDTF">2024-05-01T16:46:20Z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8a73c85-e524-44a6-bd58-7df7ef87be8f_Enabled">
    <vt:lpwstr>true</vt:lpwstr>
  </property>
  <property fmtid="{D5CDD505-2E9C-101B-9397-08002B2CF9AE}" pid="3" name="MSIP_Label_a8a73c85-e524-44a6-bd58-7df7ef87be8f_SetDate">
    <vt:lpwstr>2022-09-27T13:37:14Z</vt:lpwstr>
  </property>
  <property fmtid="{D5CDD505-2E9C-101B-9397-08002B2CF9AE}" pid="4" name="MSIP_Label_a8a73c85-e524-44a6-bd58-7df7ef87be8f_Method">
    <vt:lpwstr>Privileged</vt:lpwstr>
  </property>
  <property fmtid="{D5CDD505-2E9C-101B-9397-08002B2CF9AE}" pid="5" name="MSIP_Label_a8a73c85-e524-44a6-bd58-7df7ef87be8f_Name">
    <vt:lpwstr>Internal Label</vt:lpwstr>
  </property>
  <property fmtid="{D5CDD505-2E9C-101B-9397-08002B2CF9AE}" pid="6" name="MSIP_Label_a8a73c85-e524-44a6-bd58-7df7ef87be8f_SiteId">
    <vt:lpwstr>db05faca-c82a-4b9d-b9c5-0f64b6755421</vt:lpwstr>
  </property>
  <property fmtid="{D5CDD505-2E9C-101B-9397-08002B2CF9AE}" pid="7" name="MSIP_Label_a8a73c85-e524-44a6-bd58-7df7ef87be8f_ActionId">
    <vt:lpwstr>fcb19dc5-14ab-4116-aa19-a277cf1f39a9</vt:lpwstr>
  </property>
  <property fmtid="{D5CDD505-2E9C-101B-9397-08002B2CF9AE}" pid="8" name="MSIP_Label_a8a73c85-e524-44a6-bd58-7df7ef87be8f_ContentBits">
    <vt:lpwstr>0</vt:lpwstr>
  </property>
</Properties>
</file>